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3"/>
  </p:notesMasterIdLst>
  <p:sldIdLst>
    <p:sldId id="305" r:id="rId5"/>
    <p:sldId id="258" r:id="rId6"/>
    <p:sldId id="257" r:id="rId7"/>
    <p:sldId id="259" r:id="rId8"/>
    <p:sldId id="288" r:id="rId9"/>
    <p:sldId id="296" r:id="rId10"/>
    <p:sldId id="291" r:id="rId11"/>
    <p:sldId id="299" r:id="rId12"/>
    <p:sldId id="308" r:id="rId13"/>
    <p:sldId id="309" r:id="rId14"/>
    <p:sldId id="310" r:id="rId15"/>
    <p:sldId id="293" r:id="rId16"/>
    <p:sldId id="304" r:id="rId17"/>
    <p:sldId id="311" r:id="rId18"/>
    <p:sldId id="312" r:id="rId19"/>
    <p:sldId id="313" r:id="rId20"/>
    <p:sldId id="300" r:id="rId21"/>
    <p:sldId id="302" r:id="rId22"/>
    <p:sldId id="306" r:id="rId23"/>
    <p:sldId id="307" r:id="rId24"/>
    <p:sldId id="301" r:id="rId25"/>
    <p:sldId id="303" r:id="rId26"/>
    <p:sldId id="274" r:id="rId27"/>
    <p:sldId id="314" r:id="rId28"/>
    <p:sldId id="315" r:id="rId29"/>
    <p:sldId id="316" r:id="rId30"/>
    <p:sldId id="317" r:id="rId31"/>
    <p:sldId id="275" r:id="rId32"/>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2CC9CF-6580-421B-8354-26B9E3E8AD97}" v="46" dt="2023-10-30T00:59:48.504"/>
    <p1510:client id="{5E016B37-D892-84D0-209C-538998738AE5}" v="1021" dt="2023-11-12T23:47:13.950"/>
    <p1510:client id="{6AA6F66C-0005-72A9-8604-8A7FAB4CF2A0}" v="46" dt="2023-10-27T05:14:01.333"/>
    <p1510:client id="{760899D3-06BE-F7AA-5BF3-E82CDC33ED4B}" v="281" dt="2023-10-24T09:59:47.175"/>
    <p1510:client id="{770DE7C1-DCD0-6959-65DB-E692CEE3945D}" v="62" dt="2023-10-24T01:55:45.542"/>
    <p1510:client id="{7D6F257E-884E-489A-B3B9-DC9D996E762C}" v="55" dt="2023-10-24T06:09:08.544"/>
    <p1510:client id="{971ADB92-1F0F-4A19-EFF2-4BC655D2F7DC}" v="47" dt="2023-10-30T01:19:47.383"/>
    <p1510:client id="{9FC21E1F-910D-4545-A2EE-DAA92E3B209E}" v="21" dt="2023-10-30T00:07:08.707"/>
    <p1510:client id="{A269FF88-C9AE-6B8E-49CC-E63B54C9FE05}" v="1124" dt="2023-11-11T23:55:10.358"/>
    <p1510:client id="{A6EBD06E-CFFA-4869-69C6-1BF3CB685CC6}" v="534" dt="2023-11-09T00:40:04.527"/>
    <p1510:client id="{DBCCD6F6-64A8-48F1-ACB4-8EB794C36E20}" v="235" dt="2023-10-24T06:45:56.037"/>
    <p1510:client id="{E765936A-FB21-4E1A-9844-6EB20E4DBF7D}" v="82" dt="2023-10-26T22:35:54.54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2" d="100"/>
          <a:sy n="122" d="100"/>
        </p:scale>
        <p:origin x="114" y="12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e Gillard" userId="S::shane.gillard@qric.qld.gov.au::397a8caa-2e6f-4358-873b-928e1b1cf0c8" providerId="AD" clId="Web-{6AA6F66C-0005-72A9-8604-8A7FAB4CF2A0}"/>
    <pc:docChg chg="modSld">
      <pc:chgData name="Shane Gillard" userId="S::shane.gillard@qric.qld.gov.au::397a8caa-2e6f-4358-873b-928e1b1cf0c8" providerId="AD" clId="Web-{6AA6F66C-0005-72A9-8604-8A7FAB4CF2A0}" dt="2023-10-27T05:13:56.849" v="21" actId="20577"/>
      <pc:docMkLst>
        <pc:docMk/>
      </pc:docMkLst>
      <pc:sldChg chg="modSp">
        <pc:chgData name="Shane Gillard" userId="S::shane.gillard@qric.qld.gov.au::397a8caa-2e6f-4358-873b-928e1b1cf0c8" providerId="AD" clId="Web-{6AA6F66C-0005-72A9-8604-8A7FAB4CF2A0}" dt="2023-10-27T05:13:56.849" v="21" actId="20577"/>
        <pc:sldMkLst>
          <pc:docMk/>
          <pc:sldMk cId="595208236" sldId="307"/>
        </pc:sldMkLst>
        <pc:spChg chg="mod">
          <ac:chgData name="Shane Gillard" userId="S::shane.gillard@qric.qld.gov.au::397a8caa-2e6f-4358-873b-928e1b1cf0c8" providerId="AD" clId="Web-{6AA6F66C-0005-72A9-8604-8A7FAB4CF2A0}" dt="2023-10-27T05:13:56.849" v="21" actId="20577"/>
          <ac:spMkLst>
            <pc:docMk/>
            <pc:sldMk cId="595208236" sldId="307"/>
            <ac:spMk id="5" creationId="{2733690A-1D9B-06F5-2F44-814385E41DAE}"/>
          </ac:spMkLst>
        </pc:spChg>
      </pc:sldChg>
    </pc:docChg>
  </pc:docChgLst>
  <pc:docChgLst>
    <pc:chgData name="Natalie Conner" userId="S::natalie.conner@qric.qld.gov.au::e25e7613-9a71-4665-a1c4-d2e4f825ca8c" providerId="AD" clId="Web-{A6EBD06E-CFFA-4869-69C6-1BF3CB685CC6}"/>
    <pc:docChg chg="addSld delSld modSld sldOrd">
      <pc:chgData name="Natalie Conner" userId="S::natalie.conner@qric.qld.gov.au::e25e7613-9a71-4665-a1c4-d2e4f825ca8c" providerId="AD" clId="Web-{A6EBD06E-CFFA-4869-69C6-1BF3CB685CC6}" dt="2023-11-09T00:40:04.527" v="280" actId="20577"/>
      <pc:docMkLst>
        <pc:docMk/>
      </pc:docMkLst>
      <pc:sldChg chg="delSp modSp">
        <pc:chgData name="Natalie Conner" userId="S::natalie.conner@qric.qld.gov.au::e25e7613-9a71-4665-a1c4-d2e4f825ca8c" providerId="AD" clId="Web-{A6EBD06E-CFFA-4869-69C6-1BF3CB685CC6}" dt="2023-11-09T00:36:04.454" v="119" actId="20577"/>
        <pc:sldMkLst>
          <pc:docMk/>
          <pc:sldMk cId="0" sldId="274"/>
        </pc:sldMkLst>
        <pc:spChg chg="del mod">
          <ac:chgData name="Natalie Conner" userId="S::natalie.conner@qric.qld.gov.au::e25e7613-9a71-4665-a1c4-d2e4f825ca8c" providerId="AD" clId="Web-{A6EBD06E-CFFA-4869-69C6-1BF3CB685CC6}" dt="2023-11-09T00:35:14.592" v="67"/>
          <ac:spMkLst>
            <pc:docMk/>
            <pc:sldMk cId="0" sldId="274"/>
            <ac:spMk id="31" creationId="{00000000-0000-0000-0000-000000000000}"/>
          </ac:spMkLst>
        </pc:spChg>
        <pc:spChg chg="mod">
          <ac:chgData name="Natalie Conner" userId="S::natalie.conner@qric.qld.gov.au::e25e7613-9a71-4665-a1c4-d2e4f825ca8c" providerId="AD" clId="Web-{A6EBD06E-CFFA-4869-69C6-1BF3CB685CC6}" dt="2023-11-09T00:34:28.824" v="35" actId="20577"/>
          <ac:spMkLst>
            <pc:docMk/>
            <pc:sldMk cId="0" sldId="274"/>
            <ac:spMk id="33" creationId="{00000000-0000-0000-0000-000000000000}"/>
          </ac:spMkLst>
        </pc:spChg>
        <pc:spChg chg="mod">
          <ac:chgData name="Natalie Conner" userId="S::natalie.conner@qric.qld.gov.au::e25e7613-9a71-4665-a1c4-d2e4f825ca8c" providerId="AD" clId="Web-{A6EBD06E-CFFA-4869-69C6-1BF3CB685CC6}" dt="2023-11-09T00:36:04.454" v="119" actId="20577"/>
          <ac:spMkLst>
            <pc:docMk/>
            <pc:sldMk cId="0" sldId="274"/>
            <ac:spMk id="34" creationId="{00000000-0000-0000-0000-000000000000}"/>
          </ac:spMkLst>
        </pc:spChg>
      </pc:sldChg>
      <pc:sldChg chg="addSp delSp modSp">
        <pc:chgData name="Natalie Conner" userId="S::natalie.conner@qric.qld.gov.au::e25e7613-9a71-4665-a1c4-d2e4f825ca8c" providerId="AD" clId="Web-{A6EBD06E-CFFA-4869-69C6-1BF3CB685CC6}" dt="2023-11-09T00:40:04.527" v="280" actId="20577"/>
        <pc:sldMkLst>
          <pc:docMk/>
          <pc:sldMk cId="3919934487" sldId="314"/>
        </pc:sldMkLst>
        <pc:spChg chg="del">
          <ac:chgData name="Natalie Conner" userId="S::natalie.conner@qric.qld.gov.au::e25e7613-9a71-4665-a1c4-d2e4f825ca8c" providerId="AD" clId="Web-{A6EBD06E-CFFA-4869-69C6-1BF3CB685CC6}" dt="2023-11-09T00:33:05.227" v="5"/>
          <ac:spMkLst>
            <pc:docMk/>
            <pc:sldMk cId="3919934487" sldId="314"/>
            <ac:spMk id="2" creationId="{765BA598-B60D-9EB2-3B45-BE546D6844DD}"/>
          </ac:spMkLst>
        </pc:spChg>
        <pc:spChg chg="add del mod">
          <ac:chgData name="Natalie Conner" userId="S::natalie.conner@qric.qld.gov.au::e25e7613-9a71-4665-a1c4-d2e4f825ca8c" providerId="AD" clId="Web-{A6EBD06E-CFFA-4869-69C6-1BF3CB685CC6}" dt="2023-11-09T00:33:12.556" v="6"/>
          <ac:spMkLst>
            <pc:docMk/>
            <pc:sldMk cId="3919934487" sldId="314"/>
            <ac:spMk id="5" creationId="{68793519-3A94-1A32-2D2D-74BCBEF51C10}"/>
          </ac:spMkLst>
        </pc:spChg>
        <pc:spChg chg="add mod">
          <ac:chgData name="Natalie Conner" userId="S::natalie.conner@qric.qld.gov.au::e25e7613-9a71-4665-a1c4-d2e4f825ca8c" providerId="AD" clId="Web-{A6EBD06E-CFFA-4869-69C6-1BF3CB685CC6}" dt="2023-11-09T00:40:04.527" v="280" actId="20577"/>
          <ac:spMkLst>
            <pc:docMk/>
            <pc:sldMk cId="3919934487" sldId="314"/>
            <ac:spMk id="6" creationId="{A6E62F36-E8E1-D5CB-B1E1-C40D98A93A10}"/>
          </ac:spMkLst>
        </pc:spChg>
        <pc:picChg chg="mod modCrop">
          <ac:chgData name="Natalie Conner" userId="S::natalie.conner@qric.qld.gov.au::e25e7613-9a71-4665-a1c4-d2e4f825ca8c" providerId="AD" clId="Web-{A6EBD06E-CFFA-4869-69C6-1BF3CB685CC6}" dt="2023-11-09T00:38:00.068" v="193" actId="1076"/>
          <ac:picMkLst>
            <pc:docMk/>
            <pc:sldMk cId="3919934487" sldId="314"/>
            <ac:picMk id="4" creationId="{462C056C-02A4-099F-BE99-0964C2C2249E}"/>
          </ac:picMkLst>
        </pc:picChg>
      </pc:sldChg>
      <pc:sldChg chg="add replId">
        <pc:chgData name="Natalie Conner" userId="S::natalie.conner@qric.qld.gov.au::e25e7613-9a71-4665-a1c4-d2e4f825ca8c" providerId="AD" clId="Web-{A6EBD06E-CFFA-4869-69C6-1BF3CB685CC6}" dt="2023-11-09T00:32:23.538" v="2"/>
        <pc:sldMkLst>
          <pc:docMk/>
          <pc:sldMk cId="2043394816" sldId="318"/>
        </pc:sldMkLst>
      </pc:sldChg>
      <pc:sldChg chg="add del ord replId">
        <pc:chgData name="Natalie Conner" userId="S::natalie.conner@qric.qld.gov.au::e25e7613-9a71-4665-a1c4-d2e4f825ca8c" providerId="AD" clId="Web-{A6EBD06E-CFFA-4869-69C6-1BF3CB685CC6}" dt="2023-11-09T00:34:09.027" v="13"/>
        <pc:sldMkLst>
          <pc:docMk/>
          <pc:sldMk cId="1881668502" sldId="319"/>
        </pc:sldMkLst>
      </pc:sldChg>
    </pc:docChg>
  </pc:docChgLst>
  <pc:docChgLst>
    <pc:chgData name="Toni Coleman" userId="60685bdf-9df0-4f97-b251-65b1d04f3aef" providerId="ADAL" clId="{7D6F257E-884E-489A-B3B9-DC9D996E762C}"/>
    <pc:docChg chg="undo custSel addSld delSld modSld">
      <pc:chgData name="Toni Coleman" userId="60685bdf-9df0-4f97-b251-65b1d04f3aef" providerId="ADAL" clId="{7D6F257E-884E-489A-B3B9-DC9D996E762C}" dt="2023-10-24T06:10:14.157" v="1507" actId="6549"/>
      <pc:docMkLst>
        <pc:docMk/>
      </pc:docMkLst>
      <pc:sldChg chg="del">
        <pc:chgData name="Toni Coleman" userId="60685bdf-9df0-4f97-b251-65b1d04f3aef" providerId="ADAL" clId="{7D6F257E-884E-489A-B3B9-DC9D996E762C}" dt="2023-10-17T21:53:44.986" v="13" actId="47"/>
        <pc:sldMkLst>
          <pc:docMk/>
          <pc:sldMk cId="0" sldId="256"/>
        </pc:sldMkLst>
      </pc:sldChg>
      <pc:sldChg chg="modSp mod">
        <pc:chgData name="Toni Coleman" userId="60685bdf-9df0-4f97-b251-65b1d04f3aef" providerId="ADAL" clId="{7D6F257E-884E-489A-B3B9-DC9D996E762C}" dt="2023-10-24T06:10:02.021" v="1505" actId="1076"/>
        <pc:sldMkLst>
          <pc:docMk/>
          <pc:sldMk cId="0" sldId="257"/>
        </pc:sldMkLst>
        <pc:spChg chg="mod">
          <ac:chgData name="Toni Coleman" userId="60685bdf-9df0-4f97-b251-65b1d04f3aef" providerId="ADAL" clId="{7D6F257E-884E-489A-B3B9-DC9D996E762C}" dt="2023-10-24T06:09:45.182" v="1499" actId="1076"/>
          <ac:spMkLst>
            <pc:docMk/>
            <pc:sldMk cId="0" sldId="257"/>
            <ac:spMk id="2" creationId="{00000000-0000-0000-0000-000000000000}"/>
          </ac:spMkLst>
        </pc:spChg>
        <pc:spChg chg="mod">
          <ac:chgData name="Toni Coleman" userId="60685bdf-9df0-4f97-b251-65b1d04f3aef" providerId="ADAL" clId="{7D6F257E-884E-489A-B3B9-DC9D996E762C}" dt="2023-10-24T06:10:02.021" v="1505" actId="1076"/>
          <ac:spMkLst>
            <pc:docMk/>
            <pc:sldMk cId="0" sldId="257"/>
            <ac:spMk id="3" creationId="{00000000-0000-0000-0000-000000000000}"/>
          </ac:spMkLst>
        </pc:spChg>
      </pc:sldChg>
      <pc:sldChg chg="modSp mod">
        <pc:chgData name="Toni Coleman" userId="60685bdf-9df0-4f97-b251-65b1d04f3aef" providerId="ADAL" clId="{7D6F257E-884E-489A-B3B9-DC9D996E762C}" dt="2023-10-24T06:09:39.683" v="1498" actId="1076"/>
        <pc:sldMkLst>
          <pc:docMk/>
          <pc:sldMk cId="0" sldId="258"/>
        </pc:sldMkLst>
        <pc:spChg chg="mod">
          <ac:chgData name="Toni Coleman" userId="60685bdf-9df0-4f97-b251-65b1d04f3aef" providerId="ADAL" clId="{7D6F257E-884E-489A-B3B9-DC9D996E762C}" dt="2023-10-24T06:09:39.683" v="1498" actId="1076"/>
          <ac:spMkLst>
            <pc:docMk/>
            <pc:sldMk cId="0" sldId="258"/>
            <ac:spMk id="2" creationId="{00000000-0000-0000-0000-000000000000}"/>
          </ac:spMkLst>
        </pc:spChg>
        <pc:spChg chg="mod">
          <ac:chgData name="Toni Coleman" userId="60685bdf-9df0-4f97-b251-65b1d04f3aef" providerId="ADAL" clId="{7D6F257E-884E-489A-B3B9-DC9D996E762C}" dt="2023-10-24T06:09:33.851" v="1496" actId="14100"/>
          <ac:spMkLst>
            <pc:docMk/>
            <pc:sldMk cId="0" sldId="258"/>
            <ac:spMk id="3" creationId="{00000000-0000-0000-0000-000000000000}"/>
          </ac:spMkLst>
        </pc:spChg>
      </pc:sldChg>
      <pc:sldChg chg="modSp mod">
        <pc:chgData name="Toni Coleman" userId="60685bdf-9df0-4f97-b251-65b1d04f3aef" providerId="ADAL" clId="{7D6F257E-884E-489A-B3B9-DC9D996E762C}" dt="2023-10-24T06:10:14.157" v="1507" actId="6549"/>
        <pc:sldMkLst>
          <pc:docMk/>
          <pc:sldMk cId="0" sldId="259"/>
        </pc:sldMkLst>
        <pc:spChg chg="mod">
          <ac:chgData name="Toni Coleman" userId="60685bdf-9df0-4f97-b251-65b1d04f3aef" providerId="ADAL" clId="{7D6F257E-884E-489A-B3B9-DC9D996E762C}" dt="2023-10-24T06:10:14.157" v="1507" actId="6549"/>
          <ac:spMkLst>
            <pc:docMk/>
            <pc:sldMk cId="0" sldId="259"/>
            <ac:spMk id="32" creationId="{00000000-0000-0000-0000-000000000000}"/>
          </ac:spMkLst>
        </pc:spChg>
      </pc:sldChg>
      <pc:sldChg chg="addSp modSp mod">
        <pc:chgData name="Toni Coleman" userId="60685bdf-9df0-4f97-b251-65b1d04f3aef" providerId="ADAL" clId="{7D6F257E-884E-489A-B3B9-DC9D996E762C}" dt="2023-10-16T23:31:57.717" v="11" actId="14826"/>
        <pc:sldMkLst>
          <pc:docMk/>
          <pc:sldMk cId="4047714147" sldId="288"/>
        </pc:sldMkLst>
        <pc:picChg chg="add mod">
          <ac:chgData name="Toni Coleman" userId="60685bdf-9df0-4f97-b251-65b1d04f3aef" providerId="ADAL" clId="{7D6F257E-884E-489A-B3B9-DC9D996E762C}" dt="2023-10-16T23:31:57.717" v="11" actId="14826"/>
          <ac:picMkLst>
            <pc:docMk/>
            <pc:sldMk cId="4047714147" sldId="288"/>
            <ac:picMk id="2" creationId="{C3556804-598D-D36C-00CD-AD47C769E4C0}"/>
          </ac:picMkLst>
        </pc:picChg>
      </pc:sldChg>
      <pc:sldChg chg="addSp modSp mod">
        <pc:chgData name="Toni Coleman" userId="60685bdf-9df0-4f97-b251-65b1d04f3aef" providerId="ADAL" clId="{7D6F257E-884E-489A-B3B9-DC9D996E762C}" dt="2023-10-16T23:27:25.772" v="3" actId="14826"/>
        <pc:sldMkLst>
          <pc:docMk/>
          <pc:sldMk cId="3152264983" sldId="293"/>
        </pc:sldMkLst>
        <pc:picChg chg="add mod">
          <ac:chgData name="Toni Coleman" userId="60685bdf-9df0-4f97-b251-65b1d04f3aef" providerId="ADAL" clId="{7D6F257E-884E-489A-B3B9-DC9D996E762C}" dt="2023-10-16T23:27:25.772" v="3" actId="14826"/>
          <ac:picMkLst>
            <pc:docMk/>
            <pc:sldMk cId="3152264983" sldId="293"/>
            <ac:picMk id="4" creationId="{B383A1BD-01D0-9515-49EF-AE5A1DD79579}"/>
          </ac:picMkLst>
        </pc:picChg>
      </pc:sldChg>
      <pc:sldChg chg="addSp modSp mod">
        <pc:chgData name="Toni Coleman" userId="60685bdf-9df0-4f97-b251-65b1d04f3aef" providerId="ADAL" clId="{7D6F257E-884E-489A-B3B9-DC9D996E762C}" dt="2023-10-24T04:05:49.138" v="619" actId="14100"/>
        <pc:sldMkLst>
          <pc:docMk/>
          <pc:sldMk cId="1349104100" sldId="296"/>
        </pc:sldMkLst>
        <pc:spChg chg="mod">
          <ac:chgData name="Toni Coleman" userId="60685bdf-9df0-4f97-b251-65b1d04f3aef" providerId="ADAL" clId="{7D6F257E-884E-489A-B3B9-DC9D996E762C}" dt="2023-10-24T04:03:41.906" v="605" actId="1076"/>
          <ac:spMkLst>
            <pc:docMk/>
            <pc:sldMk cId="1349104100" sldId="296"/>
            <ac:spMk id="2" creationId="{00000000-0000-0000-0000-000000000000}"/>
          </ac:spMkLst>
        </pc:spChg>
        <pc:spChg chg="mod">
          <ac:chgData name="Toni Coleman" userId="60685bdf-9df0-4f97-b251-65b1d04f3aef" providerId="ADAL" clId="{7D6F257E-884E-489A-B3B9-DC9D996E762C}" dt="2023-10-24T04:03:15.398" v="602" actId="5793"/>
          <ac:spMkLst>
            <pc:docMk/>
            <pc:sldMk cId="1349104100" sldId="296"/>
            <ac:spMk id="5" creationId="{2733690A-1D9B-06F5-2F44-814385E41DAE}"/>
          </ac:spMkLst>
        </pc:spChg>
        <pc:graphicFrameChg chg="add mod modGraphic">
          <ac:chgData name="Toni Coleman" userId="60685bdf-9df0-4f97-b251-65b1d04f3aef" providerId="ADAL" clId="{7D6F257E-884E-489A-B3B9-DC9D996E762C}" dt="2023-10-24T04:05:49.138" v="619" actId="14100"/>
          <ac:graphicFrameMkLst>
            <pc:docMk/>
            <pc:sldMk cId="1349104100" sldId="296"/>
            <ac:graphicFrameMk id="3" creationId="{D7FED68B-F915-F50B-B4D0-6F3A85CA3A17}"/>
          </ac:graphicFrameMkLst>
        </pc:graphicFrameChg>
      </pc:sldChg>
      <pc:sldChg chg="addSp modSp mod">
        <pc:chgData name="Toni Coleman" userId="60685bdf-9df0-4f97-b251-65b1d04f3aef" providerId="ADAL" clId="{7D6F257E-884E-489A-B3B9-DC9D996E762C}" dt="2023-10-24T04:07:26.490" v="670" actId="14100"/>
        <pc:sldMkLst>
          <pc:docMk/>
          <pc:sldMk cId="3765566374" sldId="299"/>
        </pc:sldMkLst>
        <pc:spChg chg="mod">
          <ac:chgData name="Toni Coleman" userId="60685bdf-9df0-4f97-b251-65b1d04f3aef" providerId="ADAL" clId="{7D6F257E-884E-489A-B3B9-DC9D996E762C}" dt="2023-10-24T04:06:37.833" v="661" actId="20577"/>
          <ac:spMkLst>
            <pc:docMk/>
            <pc:sldMk cId="3765566374" sldId="299"/>
            <ac:spMk id="2" creationId="{00000000-0000-0000-0000-000000000000}"/>
          </ac:spMkLst>
        </pc:spChg>
        <pc:spChg chg="mod">
          <ac:chgData name="Toni Coleman" userId="60685bdf-9df0-4f97-b251-65b1d04f3aef" providerId="ADAL" clId="{7D6F257E-884E-489A-B3B9-DC9D996E762C}" dt="2023-10-24T04:07:07.806" v="665" actId="14100"/>
          <ac:spMkLst>
            <pc:docMk/>
            <pc:sldMk cId="3765566374" sldId="299"/>
            <ac:spMk id="5" creationId="{2733690A-1D9B-06F5-2F44-814385E41DAE}"/>
          </ac:spMkLst>
        </pc:spChg>
        <pc:graphicFrameChg chg="add mod">
          <ac:chgData name="Toni Coleman" userId="60685bdf-9df0-4f97-b251-65b1d04f3aef" providerId="ADAL" clId="{7D6F257E-884E-489A-B3B9-DC9D996E762C}" dt="2023-10-24T04:07:26.490" v="670" actId="14100"/>
          <ac:graphicFrameMkLst>
            <pc:docMk/>
            <pc:sldMk cId="3765566374" sldId="299"/>
            <ac:graphicFrameMk id="3" creationId="{5E85F73A-420E-F04F-2437-A5D6F5D893D9}"/>
          </ac:graphicFrameMkLst>
        </pc:graphicFrameChg>
      </pc:sldChg>
      <pc:sldChg chg="addSp modSp mod">
        <pc:chgData name="Toni Coleman" userId="60685bdf-9df0-4f97-b251-65b1d04f3aef" providerId="ADAL" clId="{7D6F257E-884E-489A-B3B9-DC9D996E762C}" dt="2023-10-17T23:11:34.758" v="537" actId="20577"/>
        <pc:sldMkLst>
          <pc:docMk/>
          <pc:sldMk cId="3629466769" sldId="300"/>
        </pc:sldMkLst>
        <pc:spChg chg="mod">
          <ac:chgData name="Toni Coleman" userId="60685bdf-9df0-4f97-b251-65b1d04f3aef" providerId="ADAL" clId="{7D6F257E-884E-489A-B3B9-DC9D996E762C}" dt="2023-10-17T23:11:34.758" v="537" actId="20577"/>
          <ac:spMkLst>
            <pc:docMk/>
            <pc:sldMk cId="3629466769" sldId="300"/>
            <ac:spMk id="3" creationId="{6CE6CF5B-3AA3-0090-140C-F7D18F6087D2}"/>
          </ac:spMkLst>
        </pc:spChg>
        <pc:picChg chg="add mod">
          <ac:chgData name="Toni Coleman" userId="60685bdf-9df0-4f97-b251-65b1d04f3aef" providerId="ADAL" clId="{7D6F257E-884E-489A-B3B9-DC9D996E762C}" dt="2023-10-16T23:28:35.490" v="6" actId="14826"/>
          <ac:picMkLst>
            <pc:docMk/>
            <pc:sldMk cId="3629466769" sldId="300"/>
            <ac:picMk id="4" creationId="{A851AF3E-F663-6DB0-1AD3-777F372B7ACE}"/>
          </ac:picMkLst>
        </pc:picChg>
      </pc:sldChg>
      <pc:sldChg chg="addSp modSp mod">
        <pc:chgData name="Toni Coleman" userId="60685bdf-9df0-4f97-b251-65b1d04f3aef" providerId="ADAL" clId="{7D6F257E-884E-489A-B3B9-DC9D996E762C}" dt="2023-10-24T06:08:17.284" v="1460" actId="20577"/>
        <pc:sldMkLst>
          <pc:docMk/>
          <pc:sldMk cId="1051642809" sldId="301"/>
        </pc:sldMkLst>
        <pc:spChg chg="mod">
          <ac:chgData name="Toni Coleman" userId="60685bdf-9df0-4f97-b251-65b1d04f3aef" providerId="ADAL" clId="{7D6F257E-884E-489A-B3B9-DC9D996E762C}" dt="2023-10-24T06:08:17.284" v="1460" actId="20577"/>
          <ac:spMkLst>
            <pc:docMk/>
            <pc:sldMk cId="1051642809" sldId="301"/>
            <ac:spMk id="3" creationId="{6CE6CF5B-3AA3-0090-140C-F7D18F6087D2}"/>
          </ac:spMkLst>
        </pc:spChg>
        <pc:picChg chg="add mod">
          <ac:chgData name="Toni Coleman" userId="60685bdf-9df0-4f97-b251-65b1d04f3aef" providerId="ADAL" clId="{7D6F257E-884E-489A-B3B9-DC9D996E762C}" dt="2023-10-16T23:31:06.080" v="8" actId="14826"/>
          <ac:picMkLst>
            <pc:docMk/>
            <pc:sldMk cId="1051642809" sldId="301"/>
            <ac:picMk id="4" creationId="{C372AA1A-BBCD-F9A5-2E34-B83302A2B653}"/>
          </ac:picMkLst>
        </pc:picChg>
      </pc:sldChg>
      <pc:sldChg chg="modSp mod">
        <pc:chgData name="Toni Coleman" userId="60685bdf-9df0-4f97-b251-65b1d04f3aef" providerId="ADAL" clId="{7D6F257E-884E-489A-B3B9-DC9D996E762C}" dt="2023-10-24T04:08:18.635" v="675" actId="14100"/>
        <pc:sldMkLst>
          <pc:docMk/>
          <pc:sldMk cId="4244996249" sldId="302"/>
        </pc:sldMkLst>
        <pc:spChg chg="mod">
          <ac:chgData name="Toni Coleman" userId="60685bdf-9df0-4f97-b251-65b1d04f3aef" providerId="ADAL" clId="{7D6F257E-884E-489A-B3B9-DC9D996E762C}" dt="2023-10-24T04:07:51.365" v="671" actId="1076"/>
          <ac:spMkLst>
            <pc:docMk/>
            <pc:sldMk cId="4244996249" sldId="302"/>
            <ac:spMk id="2" creationId="{00000000-0000-0000-0000-000000000000}"/>
          </ac:spMkLst>
        </pc:spChg>
        <pc:spChg chg="mod">
          <ac:chgData name="Toni Coleman" userId="60685bdf-9df0-4f97-b251-65b1d04f3aef" providerId="ADAL" clId="{7D6F257E-884E-489A-B3B9-DC9D996E762C}" dt="2023-10-24T04:08:18.635" v="675" actId="14100"/>
          <ac:spMkLst>
            <pc:docMk/>
            <pc:sldMk cId="4244996249" sldId="302"/>
            <ac:spMk id="5" creationId="{2733690A-1D9B-06F5-2F44-814385E41DAE}"/>
          </ac:spMkLst>
        </pc:spChg>
      </pc:sldChg>
      <pc:sldChg chg="modSp mod">
        <pc:chgData name="Toni Coleman" userId="60685bdf-9df0-4f97-b251-65b1d04f3aef" providerId="ADAL" clId="{7D6F257E-884E-489A-B3B9-DC9D996E762C}" dt="2023-10-24T06:07:51.114" v="1423" actId="12"/>
        <pc:sldMkLst>
          <pc:docMk/>
          <pc:sldMk cId="176271046" sldId="303"/>
        </pc:sldMkLst>
        <pc:spChg chg="mod">
          <ac:chgData name="Toni Coleman" userId="60685bdf-9df0-4f97-b251-65b1d04f3aef" providerId="ADAL" clId="{7D6F257E-884E-489A-B3B9-DC9D996E762C}" dt="2023-10-24T06:06:06.584" v="1281" actId="1076"/>
          <ac:spMkLst>
            <pc:docMk/>
            <pc:sldMk cId="176271046" sldId="303"/>
            <ac:spMk id="2" creationId="{00000000-0000-0000-0000-000000000000}"/>
          </ac:spMkLst>
        </pc:spChg>
        <pc:spChg chg="mod">
          <ac:chgData name="Toni Coleman" userId="60685bdf-9df0-4f97-b251-65b1d04f3aef" providerId="ADAL" clId="{7D6F257E-884E-489A-B3B9-DC9D996E762C}" dt="2023-10-24T06:07:51.114" v="1423" actId="12"/>
          <ac:spMkLst>
            <pc:docMk/>
            <pc:sldMk cId="176271046" sldId="303"/>
            <ac:spMk id="5" creationId="{2733690A-1D9B-06F5-2F44-814385E41DAE}"/>
          </ac:spMkLst>
        </pc:spChg>
      </pc:sldChg>
      <pc:sldChg chg="modSp mod">
        <pc:chgData name="Toni Coleman" userId="60685bdf-9df0-4f97-b251-65b1d04f3aef" providerId="ADAL" clId="{7D6F257E-884E-489A-B3B9-DC9D996E762C}" dt="2023-10-24T05:46:27.346" v="955" actId="1037"/>
        <pc:sldMkLst>
          <pc:docMk/>
          <pc:sldMk cId="2978181591" sldId="304"/>
        </pc:sldMkLst>
        <pc:spChg chg="mod">
          <ac:chgData name="Toni Coleman" userId="60685bdf-9df0-4f97-b251-65b1d04f3aef" providerId="ADAL" clId="{7D6F257E-884E-489A-B3B9-DC9D996E762C}" dt="2023-10-24T05:46:27.346" v="955" actId="1037"/>
          <ac:spMkLst>
            <pc:docMk/>
            <pc:sldMk cId="2978181591" sldId="304"/>
            <ac:spMk id="2" creationId="{00000000-0000-0000-0000-000000000000}"/>
          </ac:spMkLst>
        </pc:spChg>
        <pc:spChg chg="mod">
          <ac:chgData name="Toni Coleman" userId="60685bdf-9df0-4f97-b251-65b1d04f3aef" providerId="ADAL" clId="{7D6F257E-884E-489A-B3B9-DC9D996E762C}" dt="2023-10-24T05:46:23.789" v="954" actId="1037"/>
          <ac:spMkLst>
            <pc:docMk/>
            <pc:sldMk cId="2978181591" sldId="304"/>
            <ac:spMk id="5" creationId="{2733690A-1D9B-06F5-2F44-814385E41DAE}"/>
          </ac:spMkLst>
        </pc:spChg>
      </pc:sldChg>
      <pc:sldChg chg="add">
        <pc:chgData name="Toni Coleman" userId="60685bdf-9df0-4f97-b251-65b1d04f3aef" providerId="ADAL" clId="{7D6F257E-884E-489A-B3B9-DC9D996E762C}" dt="2023-10-17T21:53:19.716" v="12"/>
        <pc:sldMkLst>
          <pc:docMk/>
          <pc:sldMk cId="3281833993" sldId="305"/>
        </pc:sldMkLst>
      </pc:sldChg>
      <pc:sldChg chg="modSp add mod">
        <pc:chgData name="Toni Coleman" userId="60685bdf-9df0-4f97-b251-65b1d04f3aef" providerId="ADAL" clId="{7D6F257E-884E-489A-B3B9-DC9D996E762C}" dt="2023-10-17T23:19:40.151" v="600" actId="20577"/>
        <pc:sldMkLst>
          <pc:docMk/>
          <pc:sldMk cId="320230393" sldId="306"/>
        </pc:sldMkLst>
        <pc:spChg chg="mod">
          <ac:chgData name="Toni Coleman" userId="60685bdf-9df0-4f97-b251-65b1d04f3aef" providerId="ADAL" clId="{7D6F257E-884E-489A-B3B9-DC9D996E762C}" dt="2023-10-17T23:19:40.151" v="600" actId="20577"/>
          <ac:spMkLst>
            <pc:docMk/>
            <pc:sldMk cId="320230393" sldId="306"/>
            <ac:spMk id="3" creationId="{6CE6CF5B-3AA3-0090-140C-F7D18F6087D2}"/>
          </ac:spMkLst>
        </pc:spChg>
        <pc:picChg chg="mod">
          <ac:chgData name="Toni Coleman" userId="60685bdf-9df0-4f97-b251-65b1d04f3aef" providerId="ADAL" clId="{7D6F257E-884E-489A-B3B9-DC9D996E762C}" dt="2023-10-17T21:56:11.767" v="75" actId="14826"/>
          <ac:picMkLst>
            <pc:docMk/>
            <pc:sldMk cId="320230393" sldId="306"/>
            <ac:picMk id="4" creationId="{A851AF3E-F663-6DB0-1AD3-777F372B7ACE}"/>
          </ac:picMkLst>
        </pc:picChg>
      </pc:sldChg>
      <pc:sldChg chg="modSp add mod">
        <pc:chgData name="Toni Coleman" userId="60685bdf-9df0-4f97-b251-65b1d04f3aef" providerId="ADAL" clId="{7D6F257E-884E-489A-B3B9-DC9D996E762C}" dt="2023-10-24T06:00:03.690" v="1278" actId="20577"/>
        <pc:sldMkLst>
          <pc:docMk/>
          <pc:sldMk cId="595208236" sldId="307"/>
        </pc:sldMkLst>
        <pc:spChg chg="mod">
          <ac:chgData name="Toni Coleman" userId="60685bdf-9df0-4f97-b251-65b1d04f3aef" providerId="ADAL" clId="{7D6F257E-884E-489A-B3B9-DC9D996E762C}" dt="2023-10-24T05:58:47.183" v="1231" actId="20577"/>
          <ac:spMkLst>
            <pc:docMk/>
            <pc:sldMk cId="595208236" sldId="307"/>
            <ac:spMk id="2" creationId="{00000000-0000-0000-0000-000000000000}"/>
          </ac:spMkLst>
        </pc:spChg>
        <pc:spChg chg="mod">
          <ac:chgData name="Toni Coleman" userId="60685bdf-9df0-4f97-b251-65b1d04f3aef" providerId="ADAL" clId="{7D6F257E-884E-489A-B3B9-DC9D996E762C}" dt="2023-10-24T06:00:03.690" v="1278" actId="20577"/>
          <ac:spMkLst>
            <pc:docMk/>
            <pc:sldMk cId="595208236" sldId="307"/>
            <ac:spMk id="5" creationId="{2733690A-1D9B-06F5-2F44-814385E41DAE}"/>
          </ac:spMkLst>
        </pc:spChg>
      </pc:sldChg>
      <pc:sldChg chg="addSp delSp modSp add mod">
        <pc:chgData name="Toni Coleman" userId="60685bdf-9df0-4f97-b251-65b1d04f3aef" providerId="ADAL" clId="{7D6F257E-884E-489A-B3B9-DC9D996E762C}" dt="2023-10-24T05:19:14.236" v="741" actId="14100"/>
        <pc:sldMkLst>
          <pc:docMk/>
          <pc:sldMk cId="1484777148" sldId="308"/>
        </pc:sldMkLst>
        <pc:spChg chg="mod">
          <ac:chgData name="Toni Coleman" userId="60685bdf-9df0-4f97-b251-65b1d04f3aef" providerId="ADAL" clId="{7D6F257E-884E-489A-B3B9-DC9D996E762C}" dt="2023-10-24T05:19:00.912" v="737" actId="1038"/>
          <ac:spMkLst>
            <pc:docMk/>
            <pc:sldMk cId="1484777148" sldId="308"/>
            <ac:spMk id="2" creationId="{00000000-0000-0000-0000-000000000000}"/>
          </ac:spMkLst>
        </pc:spChg>
        <pc:spChg chg="del mod">
          <ac:chgData name="Toni Coleman" userId="60685bdf-9df0-4f97-b251-65b1d04f3aef" providerId="ADAL" clId="{7D6F257E-884E-489A-B3B9-DC9D996E762C}" dt="2023-10-24T04:20:02.843" v="680" actId="478"/>
          <ac:spMkLst>
            <pc:docMk/>
            <pc:sldMk cId="1484777148" sldId="308"/>
            <ac:spMk id="5" creationId="{2733690A-1D9B-06F5-2F44-814385E41DAE}"/>
          </ac:spMkLst>
        </pc:spChg>
        <pc:spChg chg="add mod">
          <ac:chgData name="Toni Coleman" userId="60685bdf-9df0-4f97-b251-65b1d04f3aef" providerId="ADAL" clId="{7D6F257E-884E-489A-B3B9-DC9D996E762C}" dt="2023-10-24T05:19:07.733" v="740" actId="1038"/>
          <ac:spMkLst>
            <pc:docMk/>
            <pc:sldMk cId="1484777148" sldId="308"/>
            <ac:spMk id="6" creationId="{967D3A7E-7F11-9FF7-974A-0BB9711AE107}"/>
          </ac:spMkLst>
        </pc:spChg>
        <pc:graphicFrameChg chg="del">
          <ac:chgData name="Toni Coleman" userId="60685bdf-9df0-4f97-b251-65b1d04f3aef" providerId="ADAL" clId="{7D6F257E-884E-489A-B3B9-DC9D996E762C}" dt="2023-10-24T04:20:04.903" v="681" actId="478"/>
          <ac:graphicFrameMkLst>
            <pc:docMk/>
            <pc:sldMk cId="1484777148" sldId="308"/>
            <ac:graphicFrameMk id="3" creationId="{5E85F73A-420E-F04F-2437-A5D6F5D893D9}"/>
          </ac:graphicFrameMkLst>
        </pc:graphicFrameChg>
        <pc:graphicFrameChg chg="add mod">
          <ac:chgData name="Toni Coleman" userId="60685bdf-9df0-4f97-b251-65b1d04f3aef" providerId="ADAL" clId="{7D6F257E-884E-489A-B3B9-DC9D996E762C}" dt="2023-10-24T05:17:56.784" v="718" actId="14100"/>
          <ac:graphicFrameMkLst>
            <pc:docMk/>
            <pc:sldMk cId="1484777148" sldId="308"/>
            <ac:graphicFrameMk id="7" creationId="{D9674E42-FC9A-9C43-0018-DD859373AAF4}"/>
          </ac:graphicFrameMkLst>
        </pc:graphicFrameChg>
        <pc:graphicFrameChg chg="add mod">
          <ac:chgData name="Toni Coleman" userId="60685bdf-9df0-4f97-b251-65b1d04f3aef" providerId="ADAL" clId="{7D6F257E-884E-489A-B3B9-DC9D996E762C}" dt="2023-10-24T05:19:14.236" v="741" actId="14100"/>
          <ac:graphicFrameMkLst>
            <pc:docMk/>
            <pc:sldMk cId="1484777148" sldId="308"/>
            <ac:graphicFrameMk id="8" creationId="{669238FC-25F6-F956-1549-60B680498E3B}"/>
          </ac:graphicFrameMkLst>
        </pc:graphicFrameChg>
      </pc:sldChg>
      <pc:sldChg chg="delSp modSp add mod">
        <pc:chgData name="Toni Coleman" userId="60685bdf-9df0-4f97-b251-65b1d04f3aef" providerId="ADAL" clId="{7D6F257E-884E-489A-B3B9-DC9D996E762C}" dt="2023-10-24T05:20:31.924" v="788" actId="1076"/>
        <pc:sldMkLst>
          <pc:docMk/>
          <pc:sldMk cId="3663678137" sldId="309"/>
        </pc:sldMkLst>
        <pc:spChg chg="mod">
          <ac:chgData name="Toni Coleman" userId="60685bdf-9df0-4f97-b251-65b1d04f3aef" providerId="ADAL" clId="{7D6F257E-884E-489A-B3B9-DC9D996E762C}" dt="2023-10-24T05:20:28.430" v="787" actId="1076"/>
          <ac:spMkLst>
            <pc:docMk/>
            <pc:sldMk cId="3663678137" sldId="309"/>
            <ac:spMk id="2" creationId="{00000000-0000-0000-0000-000000000000}"/>
          </ac:spMkLst>
        </pc:spChg>
        <pc:spChg chg="mod">
          <ac:chgData name="Toni Coleman" userId="60685bdf-9df0-4f97-b251-65b1d04f3aef" providerId="ADAL" clId="{7D6F257E-884E-489A-B3B9-DC9D996E762C}" dt="2023-10-24T05:20:31.924" v="788" actId="1076"/>
          <ac:spMkLst>
            <pc:docMk/>
            <pc:sldMk cId="3663678137" sldId="309"/>
            <ac:spMk id="5" creationId="{2733690A-1D9B-06F5-2F44-814385E41DAE}"/>
          </ac:spMkLst>
        </pc:spChg>
        <pc:graphicFrameChg chg="del">
          <ac:chgData name="Toni Coleman" userId="60685bdf-9df0-4f97-b251-65b1d04f3aef" providerId="ADAL" clId="{7D6F257E-884E-489A-B3B9-DC9D996E762C}" dt="2023-10-24T05:19:34.738" v="743" actId="478"/>
          <ac:graphicFrameMkLst>
            <pc:docMk/>
            <pc:sldMk cId="3663678137" sldId="309"/>
            <ac:graphicFrameMk id="3" creationId="{5E85F73A-420E-F04F-2437-A5D6F5D893D9}"/>
          </ac:graphicFrameMkLst>
        </pc:graphicFrameChg>
      </pc:sldChg>
      <pc:sldChg chg="addSp delSp modSp add mod">
        <pc:chgData name="Toni Coleman" userId="60685bdf-9df0-4f97-b251-65b1d04f3aef" providerId="ADAL" clId="{7D6F257E-884E-489A-B3B9-DC9D996E762C}" dt="2023-10-24T05:29:11.053" v="919" actId="1036"/>
        <pc:sldMkLst>
          <pc:docMk/>
          <pc:sldMk cId="3962891599" sldId="310"/>
        </pc:sldMkLst>
        <pc:spChg chg="mod">
          <ac:chgData name="Toni Coleman" userId="60685bdf-9df0-4f97-b251-65b1d04f3aef" providerId="ADAL" clId="{7D6F257E-884E-489A-B3B9-DC9D996E762C}" dt="2023-10-24T05:23:57.647" v="857" actId="14100"/>
          <ac:spMkLst>
            <pc:docMk/>
            <pc:sldMk cId="3962891599" sldId="310"/>
            <ac:spMk id="2" creationId="{00000000-0000-0000-0000-000000000000}"/>
          </ac:spMkLst>
        </pc:spChg>
        <pc:spChg chg="add mod">
          <ac:chgData name="Toni Coleman" userId="60685bdf-9df0-4f97-b251-65b1d04f3aef" providerId="ADAL" clId="{7D6F257E-884E-489A-B3B9-DC9D996E762C}" dt="2023-10-24T05:26:44.566" v="885" actId="1076"/>
          <ac:spMkLst>
            <pc:docMk/>
            <pc:sldMk cId="3962891599" sldId="310"/>
            <ac:spMk id="7" creationId="{17EECFE2-9CCA-A642-707F-BB13F813D0EC}"/>
          </ac:spMkLst>
        </pc:spChg>
        <pc:graphicFrameChg chg="del modGraphic">
          <ac:chgData name="Toni Coleman" userId="60685bdf-9df0-4f97-b251-65b1d04f3aef" providerId="ADAL" clId="{7D6F257E-884E-489A-B3B9-DC9D996E762C}" dt="2023-10-24T05:20:50.686" v="791" actId="478"/>
          <ac:graphicFrameMkLst>
            <pc:docMk/>
            <pc:sldMk cId="3962891599" sldId="310"/>
            <ac:graphicFrameMk id="3" creationId="{D7FED68B-F915-F50B-B4D0-6F3A85CA3A17}"/>
          </ac:graphicFrameMkLst>
        </pc:graphicFrameChg>
        <pc:graphicFrameChg chg="add mod modGraphic">
          <ac:chgData name="Toni Coleman" userId="60685bdf-9df0-4f97-b251-65b1d04f3aef" providerId="ADAL" clId="{7D6F257E-884E-489A-B3B9-DC9D996E762C}" dt="2023-10-24T05:29:11.053" v="919" actId="1036"/>
          <ac:graphicFrameMkLst>
            <pc:docMk/>
            <pc:sldMk cId="3962891599" sldId="310"/>
            <ac:graphicFrameMk id="8" creationId="{E3DDD0A0-C625-C63C-34E1-6A8D969E4FA3}"/>
          </ac:graphicFrameMkLst>
        </pc:graphicFrameChg>
      </pc:sldChg>
      <pc:sldChg chg="modSp add mod">
        <pc:chgData name="Toni Coleman" userId="60685bdf-9df0-4f97-b251-65b1d04f3aef" providerId="ADAL" clId="{7D6F257E-884E-489A-B3B9-DC9D996E762C}" dt="2023-10-24T05:48:18.216" v="1000" actId="14100"/>
        <pc:sldMkLst>
          <pc:docMk/>
          <pc:sldMk cId="771663087" sldId="311"/>
        </pc:sldMkLst>
        <pc:spChg chg="mod">
          <ac:chgData name="Toni Coleman" userId="60685bdf-9df0-4f97-b251-65b1d04f3aef" providerId="ADAL" clId="{7D6F257E-884E-489A-B3B9-DC9D996E762C}" dt="2023-10-24T05:48:07.031" v="997" actId="1076"/>
          <ac:spMkLst>
            <pc:docMk/>
            <pc:sldMk cId="771663087" sldId="311"/>
            <ac:spMk id="2" creationId="{00000000-0000-0000-0000-000000000000}"/>
          </ac:spMkLst>
        </pc:spChg>
        <pc:spChg chg="mod">
          <ac:chgData name="Toni Coleman" userId="60685bdf-9df0-4f97-b251-65b1d04f3aef" providerId="ADAL" clId="{7D6F257E-884E-489A-B3B9-DC9D996E762C}" dt="2023-10-24T05:48:18.216" v="1000" actId="14100"/>
          <ac:spMkLst>
            <pc:docMk/>
            <pc:sldMk cId="771663087" sldId="311"/>
            <ac:spMk id="5" creationId="{2733690A-1D9B-06F5-2F44-814385E41DAE}"/>
          </ac:spMkLst>
        </pc:spChg>
      </pc:sldChg>
      <pc:sldChg chg="addSp delSp modSp add mod">
        <pc:chgData name="Toni Coleman" userId="60685bdf-9df0-4f97-b251-65b1d04f3aef" providerId="ADAL" clId="{7D6F257E-884E-489A-B3B9-DC9D996E762C}" dt="2023-10-24T05:57:46.745" v="1226" actId="14100"/>
        <pc:sldMkLst>
          <pc:docMk/>
          <pc:sldMk cId="4076390343" sldId="312"/>
        </pc:sldMkLst>
        <pc:spChg chg="del mod">
          <ac:chgData name="Toni Coleman" userId="60685bdf-9df0-4f97-b251-65b1d04f3aef" providerId="ADAL" clId="{7D6F257E-884E-489A-B3B9-DC9D996E762C}" dt="2023-10-24T05:57:32.823" v="1222" actId="478"/>
          <ac:spMkLst>
            <pc:docMk/>
            <pc:sldMk cId="4076390343" sldId="312"/>
            <ac:spMk id="2" creationId="{00000000-0000-0000-0000-000000000000}"/>
          </ac:spMkLst>
        </pc:spChg>
        <pc:spChg chg="mod">
          <ac:chgData name="Toni Coleman" userId="60685bdf-9df0-4f97-b251-65b1d04f3aef" providerId="ADAL" clId="{7D6F257E-884E-489A-B3B9-DC9D996E762C}" dt="2023-10-24T05:50:12.689" v="1112" actId="14100"/>
          <ac:spMkLst>
            <pc:docMk/>
            <pc:sldMk cId="4076390343" sldId="312"/>
            <ac:spMk id="5" creationId="{2733690A-1D9B-06F5-2F44-814385E41DAE}"/>
          </ac:spMkLst>
        </pc:spChg>
        <pc:spChg chg="add del mod">
          <ac:chgData name="Toni Coleman" userId="60685bdf-9df0-4f97-b251-65b1d04f3aef" providerId="ADAL" clId="{7D6F257E-884E-489A-B3B9-DC9D996E762C}" dt="2023-10-24T05:57:36.347" v="1223" actId="478"/>
          <ac:spMkLst>
            <pc:docMk/>
            <pc:sldMk cId="4076390343" sldId="312"/>
            <ac:spMk id="9" creationId="{7AF1AF86-8096-545E-FA7D-E049040E0A38}"/>
          </ac:spMkLst>
        </pc:spChg>
        <pc:picChg chg="add del mod">
          <ac:chgData name="Toni Coleman" userId="60685bdf-9df0-4f97-b251-65b1d04f3aef" providerId="ADAL" clId="{7D6F257E-884E-489A-B3B9-DC9D996E762C}" dt="2023-10-24T05:55:41.652" v="1188" actId="478"/>
          <ac:picMkLst>
            <pc:docMk/>
            <pc:sldMk cId="4076390343" sldId="312"/>
            <ac:picMk id="3" creationId="{79BEDF91-B3BA-F5CE-3257-954CB47DD3EC}"/>
          </ac:picMkLst>
        </pc:picChg>
        <pc:picChg chg="add mod">
          <ac:chgData name="Toni Coleman" userId="60685bdf-9df0-4f97-b251-65b1d04f3aef" providerId="ADAL" clId="{7D6F257E-884E-489A-B3B9-DC9D996E762C}" dt="2023-10-24T05:57:46.745" v="1226" actId="14100"/>
          <ac:picMkLst>
            <pc:docMk/>
            <pc:sldMk cId="4076390343" sldId="312"/>
            <ac:picMk id="7" creationId="{D538E3C9-4C71-9580-33F2-BF6D4203DF5E}"/>
          </ac:picMkLst>
        </pc:picChg>
      </pc:sldChg>
      <pc:sldChg chg="modSp add mod">
        <pc:chgData name="Toni Coleman" userId="60685bdf-9df0-4f97-b251-65b1d04f3aef" providerId="ADAL" clId="{7D6F257E-884E-489A-B3B9-DC9D996E762C}" dt="2023-10-24T05:53:27.327" v="1187" actId="20577"/>
        <pc:sldMkLst>
          <pc:docMk/>
          <pc:sldMk cId="632801650" sldId="313"/>
        </pc:sldMkLst>
        <pc:spChg chg="mod">
          <ac:chgData name="Toni Coleman" userId="60685bdf-9df0-4f97-b251-65b1d04f3aef" providerId="ADAL" clId="{7D6F257E-884E-489A-B3B9-DC9D996E762C}" dt="2023-10-24T05:52:08.308" v="1162" actId="20577"/>
          <ac:spMkLst>
            <pc:docMk/>
            <pc:sldMk cId="632801650" sldId="313"/>
            <ac:spMk id="2" creationId="{00000000-0000-0000-0000-000000000000}"/>
          </ac:spMkLst>
        </pc:spChg>
        <pc:spChg chg="mod">
          <ac:chgData name="Toni Coleman" userId="60685bdf-9df0-4f97-b251-65b1d04f3aef" providerId="ADAL" clId="{7D6F257E-884E-489A-B3B9-DC9D996E762C}" dt="2023-10-24T05:53:27.327" v="1187" actId="20577"/>
          <ac:spMkLst>
            <pc:docMk/>
            <pc:sldMk cId="632801650" sldId="313"/>
            <ac:spMk id="5" creationId="{2733690A-1D9B-06F5-2F44-814385E41DAE}"/>
          </ac:spMkLst>
        </pc:spChg>
      </pc:sldChg>
    </pc:docChg>
  </pc:docChgLst>
  <pc:docChgLst>
    <pc:chgData name="Vicky Luo" userId="S::vicky.luo@qric.qld.gov.au::7fd3b3f1-a4dd-499f-bf12-aed55309503e" providerId="AD" clId="Web-{760899D3-06BE-F7AA-5BF3-E82CDC33ED4B}"/>
    <pc:docChg chg="modSld">
      <pc:chgData name="Vicky Luo" userId="S::vicky.luo@qric.qld.gov.au::7fd3b3f1-a4dd-499f-bf12-aed55309503e" providerId="AD" clId="Web-{760899D3-06BE-F7AA-5BF3-E82CDC33ED4B}" dt="2023-10-24T09:59:46.347" v="152" actId="20577"/>
      <pc:docMkLst>
        <pc:docMk/>
      </pc:docMkLst>
      <pc:sldChg chg="modSp">
        <pc:chgData name="Vicky Luo" userId="S::vicky.luo@qric.qld.gov.au::7fd3b3f1-a4dd-499f-bf12-aed55309503e" providerId="AD" clId="Web-{760899D3-06BE-F7AA-5BF3-E82CDC33ED4B}" dt="2023-10-24T09:52:01.432" v="64" actId="20577"/>
        <pc:sldMkLst>
          <pc:docMk/>
          <pc:sldMk cId="0" sldId="257"/>
        </pc:sldMkLst>
        <pc:spChg chg="mod">
          <ac:chgData name="Vicky Luo" userId="S::vicky.luo@qric.qld.gov.au::7fd3b3f1-a4dd-499f-bf12-aed55309503e" providerId="AD" clId="Web-{760899D3-06BE-F7AA-5BF3-E82CDC33ED4B}" dt="2023-10-24T09:52:01.432" v="64" actId="20577"/>
          <ac:spMkLst>
            <pc:docMk/>
            <pc:sldMk cId="0" sldId="257"/>
            <ac:spMk id="3" creationId="{00000000-0000-0000-0000-000000000000}"/>
          </ac:spMkLst>
        </pc:spChg>
      </pc:sldChg>
      <pc:sldChg chg="modSp">
        <pc:chgData name="Vicky Luo" userId="S::vicky.luo@qric.qld.gov.au::7fd3b3f1-a4dd-499f-bf12-aed55309503e" providerId="AD" clId="Web-{760899D3-06BE-F7AA-5BF3-E82CDC33ED4B}" dt="2023-10-24T09:59:46.347" v="152" actId="20577"/>
        <pc:sldMkLst>
          <pc:docMk/>
          <pc:sldMk cId="0" sldId="258"/>
        </pc:sldMkLst>
        <pc:spChg chg="mod">
          <ac:chgData name="Vicky Luo" userId="S::vicky.luo@qric.qld.gov.au::7fd3b3f1-a4dd-499f-bf12-aed55309503e" providerId="AD" clId="Web-{760899D3-06BE-F7AA-5BF3-E82CDC33ED4B}" dt="2023-10-24T09:59:46.347" v="152" actId="20577"/>
          <ac:spMkLst>
            <pc:docMk/>
            <pc:sldMk cId="0" sldId="258"/>
            <ac:spMk id="3" creationId="{00000000-0000-0000-0000-000000000000}"/>
          </ac:spMkLst>
        </pc:spChg>
      </pc:sldChg>
      <pc:sldChg chg="modSp">
        <pc:chgData name="Vicky Luo" userId="S::vicky.luo@qric.qld.gov.au::7fd3b3f1-a4dd-499f-bf12-aed55309503e" providerId="AD" clId="Web-{760899D3-06BE-F7AA-5BF3-E82CDC33ED4B}" dt="2023-10-24T09:52:26.166" v="66" actId="1076"/>
        <pc:sldMkLst>
          <pc:docMk/>
          <pc:sldMk cId="0" sldId="259"/>
        </pc:sldMkLst>
        <pc:spChg chg="mod">
          <ac:chgData name="Vicky Luo" userId="S::vicky.luo@qric.qld.gov.au::7fd3b3f1-a4dd-499f-bf12-aed55309503e" providerId="AD" clId="Web-{760899D3-06BE-F7AA-5BF3-E82CDC33ED4B}" dt="2023-10-24T09:52:26.166" v="66" actId="1076"/>
          <ac:spMkLst>
            <pc:docMk/>
            <pc:sldMk cId="0" sldId="259"/>
            <ac:spMk id="32" creationId="{00000000-0000-0000-0000-000000000000}"/>
          </ac:spMkLst>
        </pc:spChg>
      </pc:sldChg>
      <pc:sldChg chg="modSp">
        <pc:chgData name="Vicky Luo" userId="S::vicky.luo@qric.qld.gov.au::7fd3b3f1-a4dd-499f-bf12-aed55309503e" providerId="AD" clId="Web-{760899D3-06BE-F7AA-5BF3-E82CDC33ED4B}" dt="2023-10-24T09:57:17.735" v="118" actId="1076"/>
        <pc:sldMkLst>
          <pc:docMk/>
          <pc:sldMk cId="0" sldId="274"/>
        </pc:sldMkLst>
        <pc:spChg chg="mod">
          <ac:chgData name="Vicky Luo" userId="S::vicky.luo@qric.qld.gov.au::7fd3b3f1-a4dd-499f-bf12-aed55309503e" providerId="AD" clId="Web-{760899D3-06BE-F7AA-5BF3-E82CDC33ED4B}" dt="2023-10-24T09:57:15.250" v="117" actId="1076"/>
          <ac:spMkLst>
            <pc:docMk/>
            <pc:sldMk cId="0" sldId="274"/>
            <ac:spMk id="33" creationId="{00000000-0000-0000-0000-000000000000}"/>
          </ac:spMkLst>
        </pc:spChg>
        <pc:spChg chg="mod">
          <ac:chgData name="Vicky Luo" userId="S::vicky.luo@qric.qld.gov.au::7fd3b3f1-a4dd-499f-bf12-aed55309503e" providerId="AD" clId="Web-{760899D3-06BE-F7AA-5BF3-E82CDC33ED4B}" dt="2023-10-24T09:57:17.735" v="118" actId="1076"/>
          <ac:spMkLst>
            <pc:docMk/>
            <pc:sldMk cId="0" sldId="274"/>
            <ac:spMk id="34" creationId="{00000000-0000-0000-0000-000000000000}"/>
          </ac:spMkLst>
        </pc:spChg>
      </pc:sldChg>
      <pc:sldChg chg="modSp">
        <pc:chgData name="Vicky Luo" userId="S::vicky.luo@qric.qld.gov.au::7fd3b3f1-a4dd-499f-bf12-aed55309503e" providerId="AD" clId="Web-{760899D3-06BE-F7AA-5BF3-E82CDC33ED4B}" dt="2023-10-24T09:53:54.715" v="76" actId="20577"/>
        <pc:sldMkLst>
          <pc:docMk/>
          <pc:sldMk cId="4047714147" sldId="288"/>
        </pc:sldMkLst>
        <pc:spChg chg="mod">
          <ac:chgData name="Vicky Luo" userId="S::vicky.luo@qric.qld.gov.au::7fd3b3f1-a4dd-499f-bf12-aed55309503e" providerId="AD" clId="Web-{760899D3-06BE-F7AA-5BF3-E82CDC33ED4B}" dt="2023-10-24T09:53:54.715" v="76" actId="20577"/>
          <ac:spMkLst>
            <pc:docMk/>
            <pc:sldMk cId="4047714147" sldId="288"/>
            <ac:spMk id="3" creationId="{CECF8AE3-0569-8B43-2473-15DB0C83C297}"/>
          </ac:spMkLst>
        </pc:spChg>
      </pc:sldChg>
      <pc:sldChg chg="modSp">
        <pc:chgData name="Vicky Luo" userId="S::vicky.luo@qric.qld.gov.au::7fd3b3f1-a4dd-499f-bf12-aed55309503e" providerId="AD" clId="Web-{760899D3-06BE-F7AA-5BF3-E82CDC33ED4B}" dt="2023-10-24T09:51:27.790" v="62" actId="1076"/>
        <pc:sldMkLst>
          <pc:docMk/>
          <pc:sldMk cId="1613421164" sldId="291"/>
        </pc:sldMkLst>
        <pc:spChg chg="mod">
          <ac:chgData name="Vicky Luo" userId="S::vicky.luo@qric.qld.gov.au::7fd3b3f1-a4dd-499f-bf12-aed55309503e" providerId="AD" clId="Web-{760899D3-06BE-F7AA-5BF3-E82CDC33ED4B}" dt="2023-10-24T09:51:27.790" v="62" actId="1076"/>
          <ac:spMkLst>
            <pc:docMk/>
            <pc:sldMk cId="1613421164" sldId="291"/>
            <ac:spMk id="3" creationId="{6927C484-41F1-B8FF-B00A-0AD76862DAEE}"/>
          </ac:spMkLst>
        </pc:spChg>
      </pc:sldChg>
      <pc:sldChg chg="modSp">
        <pc:chgData name="Vicky Luo" userId="S::vicky.luo@qric.qld.gov.au::7fd3b3f1-a4dd-499f-bf12-aed55309503e" providerId="AD" clId="Web-{760899D3-06BE-F7AA-5BF3-E82CDC33ED4B}" dt="2023-10-24T09:54:15.747" v="79" actId="1076"/>
        <pc:sldMkLst>
          <pc:docMk/>
          <pc:sldMk cId="3152264983" sldId="293"/>
        </pc:sldMkLst>
        <pc:spChg chg="mod">
          <ac:chgData name="Vicky Luo" userId="S::vicky.luo@qric.qld.gov.au::7fd3b3f1-a4dd-499f-bf12-aed55309503e" providerId="AD" clId="Web-{760899D3-06BE-F7AA-5BF3-E82CDC33ED4B}" dt="2023-10-24T09:54:15.747" v="79" actId="1076"/>
          <ac:spMkLst>
            <pc:docMk/>
            <pc:sldMk cId="3152264983" sldId="293"/>
            <ac:spMk id="3" creationId="{6CE6CF5B-3AA3-0090-140C-F7D18F6087D2}"/>
          </ac:spMkLst>
        </pc:spChg>
      </pc:sldChg>
      <pc:sldChg chg="modSp">
        <pc:chgData name="Vicky Luo" userId="S::vicky.luo@qric.qld.gov.au::7fd3b3f1-a4dd-499f-bf12-aed55309503e" providerId="AD" clId="Web-{760899D3-06BE-F7AA-5BF3-E82CDC33ED4B}" dt="2023-10-24T09:54:08.840" v="78" actId="1076"/>
        <pc:sldMkLst>
          <pc:docMk/>
          <pc:sldMk cId="3765566374" sldId="299"/>
        </pc:sldMkLst>
        <pc:spChg chg="mod">
          <ac:chgData name="Vicky Luo" userId="S::vicky.luo@qric.qld.gov.au::7fd3b3f1-a4dd-499f-bf12-aed55309503e" providerId="AD" clId="Web-{760899D3-06BE-F7AA-5BF3-E82CDC33ED4B}" dt="2023-10-24T09:54:06.075" v="77" actId="1076"/>
          <ac:spMkLst>
            <pc:docMk/>
            <pc:sldMk cId="3765566374" sldId="299"/>
            <ac:spMk id="2" creationId="{00000000-0000-0000-0000-000000000000}"/>
          </ac:spMkLst>
        </pc:spChg>
        <pc:spChg chg="mod">
          <ac:chgData name="Vicky Luo" userId="S::vicky.luo@qric.qld.gov.au::7fd3b3f1-a4dd-499f-bf12-aed55309503e" providerId="AD" clId="Web-{760899D3-06BE-F7AA-5BF3-E82CDC33ED4B}" dt="2023-10-24T09:54:08.840" v="78" actId="1076"/>
          <ac:spMkLst>
            <pc:docMk/>
            <pc:sldMk cId="3765566374" sldId="299"/>
            <ac:spMk id="5" creationId="{2733690A-1D9B-06F5-2F44-814385E41DAE}"/>
          </ac:spMkLst>
        </pc:spChg>
      </pc:sldChg>
      <pc:sldChg chg="modSp">
        <pc:chgData name="Vicky Luo" userId="S::vicky.luo@qric.qld.gov.au::7fd3b3f1-a4dd-499f-bf12-aed55309503e" providerId="AD" clId="Web-{760899D3-06BE-F7AA-5BF3-E82CDC33ED4B}" dt="2023-10-24T09:53:02.964" v="72" actId="1076"/>
        <pc:sldMkLst>
          <pc:docMk/>
          <pc:sldMk cId="3629466769" sldId="300"/>
        </pc:sldMkLst>
        <pc:spChg chg="mod">
          <ac:chgData name="Vicky Luo" userId="S::vicky.luo@qric.qld.gov.au::7fd3b3f1-a4dd-499f-bf12-aed55309503e" providerId="AD" clId="Web-{760899D3-06BE-F7AA-5BF3-E82CDC33ED4B}" dt="2023-10-24T09:53:02.964" v="72" actId="1076"/>
          <ac:spMkLst>
            <pc:docMk/>
            <pc:sldMk cId="3629466769" sldId="300"/>
            <ac:spMk id="3" creationId="{6CE6CF5B-3AA3-0090-140C-F7D18F6087D2}"/>
          </ac:spMkLst>
        </pc:spChg>
      </pc:sldChg>
      <pc:sldChg chg="modSp">
        <pc:chgData name="Vicky Luo" userId="S::vicky.luo@qric.qld.gov.au::7fd3b3f1-a4dd-499f-bf12-aed55309503e" providerId="AD" clId="Web-{760899D3-06BE-F7AA-5BF3-E82CDC33ED4B}" dt="2023-10-24T09:56:06.358" v="102" actId="20577"/>
        <pc:sldMkLst>
          <pc:docMk/>
          <pc:sldMk cId="1051642809" sldId="301"/>
        </pc:sldMkLst>
        <pc:spChg chg="mod">
          <ac:chgData name="Vicky Luo" userId="S::vicky.luo@qric.qld.gov.au::7fd3b3f1-a4dd-499f-bf12-aed55309503e" providerId="AD" clId="Web-{760899D3-06BE-F7AA-5BF3-E82CDC33ED4B}" dt="2023-10-24T09:56:06.358" v="102" actId="20577"/>
          <ac:spMkLst>
            <pc:docMk/>
            <pc:sldMk cId="1051642809" sldId="301"/>
            <ac:spMk id="3" creationId="{6CE6CF5B-3AA3-0090-140C-F7D18F6087D2}"/>
          </ac:spMkLst>
        </pc:spChg>
      </pc:sldChg>
      <pc:sldChg chg="modSp">
        <pc:chgData name="Vicky Luo" userId="S::vicky.luo@qric.qld.gov.au::7fd3b3f1-a4dd-499f-bf12-aed55309503e" providerId="AD" clId="Web-{760899D3-06BE-F7AA-5BF3-E82CDC33ED4B}" dt="2023-10-24T09:57:03.891" v="116" actId="20577"/>
        <pc:sldMkLst>
          <pc:docMk/>
          <pc:sldMk cId="176271046" sldId="303"/>
        </pc:sldMkLst>
        <pc:spChg chg="mod">
          <ac:chgData name="Vicky Luo" userId="S::vicky.luo@qric.qld.gov.au::7fd3b3f1-a4dd-499f-bf12-aed55309503e" providerId="AD" clId="Web-{760899D3-06BE-F7AA-5BF3-E82CDC33ED4B}" dt="2023-10-24T09:57:03.891" v="116" actId="20577"/>
          <ac:spMkLst>
            <pc:docMk/>
            <pc:sldMk cId="176271046" sldId="303"/>
            <ac:spMk id="5" creationId="{2733690A-1D9B-06F5-2F44-814385E41DAE}"/>
          </ac:spMkLst>
        </pc:spChg>
      </pc:sldChg>
      <pc:sldChg chg="modSp">
        <pc:chgData name="Vicky Luo" userId="S::vicky.luo@qric.qld.gov.au::7fd3b3f1-a4dd-499f-bf12-aed55309503e" providerId="AD" clId="Web-{760899D3-06BE-F7AA-5BF3-E82CDC33ED4B}" dt="2023-10-24T09:55:06.279" v="87" actId="1076"/>
        <pc:sldMkLst>
          <pc:docMk/>
          <pc:sldMk cId="320230393" sldId="306"/>
        </pc:sldMkLst>
        <pc:spChg chg="mod">
          <ac:chgData name="Vicky Luo" userId="S::vicky.luo@qric.qld.gov.au::7fd3b3f1-a4dd-499f-bf12-aed55309503e" providerId="AD" clId="Web-{760899D3-06BE-F7AA-5BF3-E82CDC33ED4B}" dt="2023-10-24T09:55:06.279" v="87" actId="1076"/>
          <ac:spMkLst>
            <pc:docMk/>
            <pc:sldMk cId="320230393" sldId="306"/>
            <ac:spMk id="3" creationId="{6CE6CF5B-3AA3-0090-140C-F7D18F6087D2}"/>
          </ac:spMkLst>
        </pc:spChg>
      </pc:sldChg>
      <pc:sldChg chg="modSp">
        <pc:chgData name="Vicky Luo" userId="S::vicky.luo@qric.qld.gov.au::7fd3b3f1-a4dd-499f-bf12-aed55309503e" providerId="AD" clId="Web-{760899D3-06BE-F7AA-5BF3-E82CDC33ED4B}" dt="2023-10-24T09:55:54.702" v="93" actId="20577"/>
        <pc:sldMkLst>
          <pc:docMk/>
          <pc:sldMk cId="595208236" sldId="307"/>
        </pc:sldMkLst>
        <pc:spChg chg="mod">
          <ac:chgData name="Vicky Luo" userId="S::vicky.luo@qric.qld.gov.au::7fd3b3f1-a4dd-499f-bf12-aed55309503e" providerId="AD" clId="Web-{760899D3-06BE-F7AA-5BF3-E82CDC33ED4B}" dt="2023-10-24T09:55:54.702" v="93" actId="20577"/>
          <ac:spMkLst>
            <pc:docMk/>
            <pc:sldMk cId="595208236" sldId="307"/>
            <ac:spMk id="5" creationId="{2733690A-1D9B-06F5-2F44-814385E41DAE}"/>
          </ac:spMkLst>
        </pc:spChg>
      </pc:sldChg>
      <pc:sldChg chg="modSp">
        <pc:chgData name="Vicky Luo" userId="S::vicky.luo@qric.qld.gov.au::7fd3b3f1-a4dd-499f-bf12-aed55309503e" providerId="AD" clId="Web-{760899D3-06BE-F7AA-5BF3-E82CDC33ED4B}" dt="2023-10-24T09:54:31.013" v="84" actId="20577"/>
        <pc:sldMkLst>
          <pc:docMk/>
          <pc:sldMk cId="771663087" sldId="311"/>
        </pc:sldMkLst>
        <pc:spChg chg="mod">
          <ac:chgData name="Vicky Luo" userId="S::vicky.luo@qric.qld.gov.au::7fd3b3f1-a4dd-499f-bf12-aed55309503e" providerId="AD" clId="Web-{760899D3-06BE-F7AA-5BF3-E82CDC33ED4B}" dt="2023-10-24T09:54:31.013" v="84" actId="20577"/>
          <ac:spMkLst>
            <pc:docMk/>
            <pc:sldMk cId="771663087" sldId="311"/>
            <ac:spMk id="5" creationId="{2733690A-1D9B-06F5-2F44-814385E41DAE}"/>
          </ac:spMkLst>
        </pc:spChg>
      </pc:sldChg>
      <pc:sldChg chg="modSp">
        <pc:chgData name="Vicky Luo" userId="S::vicky.luo@qric.qld.gov.au::7fd3b3f1-a4dd-499f-bf12-aed55309503e" providerId="AD" clId="Web-{760899D3-06BE-F7AA-5BF3-E82CDC33ED4B}" dt="2023-10-24T09:54:41.075" v="86" actId="20577"/>
        <pc:sldMkLst>
          <pc:docMk/>
          <pc:sldMk cId="632801650" sldId="313"/>
        </pc:sldMkLst>
        <pc:spChg chg="mod">
          <ac:chgData name="Vicky Luo" userId="S::vicky.luo@qric.qld.gov.au::7fd3b3f1-a4dd-499f-bf12-aed55309503e" providerId="AD" clId="Web-{760899D3-06BE-F7AA-5BF3-E82CDC33ED4B}" dt="2023-10-24T09:54:41.075" v="86" actId="20577"/>
          <ac:spMkLst>
            <pc:docMk/>
            <pc:sldMk cId="632801650" sldId="313"/>
            <ac:spMk id="5" creationId="{2733690A-1D9B-06F5-2F44-814385E41DAE}"/>
          </ac:spMkLst>
        </pc:spChg>
      </pc:sldChg>
    </pc:docChg>
  </pc:docChgLst>
  <pc:docChgLst>
    <pc:chgData name="Vicky Luo" userId="S::vicky.luo@qric.qld.gov.au::7fd3b3f1-a4dd-499f-bf12-aed55309503e" providerId="AD" clId="Web-{E765936A-FB21-4E1A-9844-6EB20E4DBF7D}"/>
    <pc:docChg chg="modSld">
      <pc:chgData name="Vicky Luo" userId="S::vicky.luo@qric.qld.gov.au::7fd3b3f1-a4dd-499f-bf12-aed55309503e" providerId="AD" clId="Web-{E765936A-FB21-4E1A-9844-6EB20E4DBF7D}" dt="2023-10-26T22:35:53.606" v="41" actId="20577"/>
      <pc:docMkLst>
        <pc:docMk/>
      </pc:docMkLst>
      <pc:sldChg chg="modSp">
        <pc:chgData name="Vicky Luo" userId="S::vicky.luo@qric.qld.gov.au::7fd3b3f1-a4dd-499f-bf12-aed55309503e" providerId="AD" clId="Web-{E765936A-FB21-4E1A-9844-6EB20E4DBF7D}" dt="2023-10-26T22:35:53.606" v="41" actId="20577"/>
        <pc:sldMkLst>
          <pc:docMk/>
          <pc:sldMk cId="0" sldId="258"/>
        </pc:sldMkLst>
        <pc:spChg chg="mod">
          <ac:chgData name="Vicky Luo" userId="S::vicky.luo@qric.qld.gov.au::7fd3b3f1-a4dd-499f-bf12-aed55309503e" providerId="AD" clId="Web-{E765936A-FB21-4E1A-9844-6EB20E4DBF7D}" dt="2023-10-26T22:35:53.606" v="41" actId="20577"/>
          <ac:spMkLst>
            <pc:docMk/>
            <pc:sldMk cId="0" sldId="258"/>
            <ac:spMk id="3" creationId="{00000000-0000-0000-0000-000000000000}"/>
          </ac:spMkLst>
        </pc:spChg>
      </pc:sldChg>
      <pc:sldChg chg="modSp">
        <pc:chgData name="Vicky Luo" userId="S::vicky.luo@qric.qld.gov.au::7fd3b3f1-a4dd-499f-bf12-aed55309503e" providerId="AD" clId="Web-{E765936A-FB21-4E1A-9844-6EB20E4DBF7D}" dt="2023-10-26T22:32:28.632" v="9" actId="20577"/>
        <pc:sldMkLst>
          <pc:docMk/>
          <pc:sldMk cId="4244996249" sldId="302"/>
        </pc:sldMkLst>
        <pc:spChg chg="mod">
          <ac:chgData name="Vicky Luo" userId="S::vicky.luo@qric.qld.gov.au::7fd3b3f1-a4dd-499f-bf12-aed55309503e" providerId="AD" clId="Web-{E765936A-FB21-4E1A-9844-6EB20E4DBF7D}" dt="2023-10-26T22:32:28.632" v="9" actId="20577"/>
          <ac:spMkLst>
            <pc:docMk/>
            <pc:sldMk cId="4244996249" sldId="302"/>
            <ac:spMk id="5" creationId="{2733690A-1D9B-06F5-2F44-814385E41DAE}"/>
          </ac:spMkLst>
        </pc:spChg>
      </pc:sldChg>
      <pc:sldChg chg="modSp">
        <pc:chgData name="Vicky Luo" userId="S::vicky.luo@qric.qld.gov.au::7fd3b3f1-a4dd-499f-bf12-aed55309503e" providerId="AD" clId="Web-{E765936A-FB21-4E1A-9844-6EB20E4DBF7D}" dt="2023-10-26T22:33:00.617" v="15" actId="20577"/>
        <pc:sldMkLst>
          <pc:docMk/>
          <pc:sldMk cId="2978181591" sldId="304"/>
        </pc:sldMkLst>
        <pc:spChg chg="mod">
          <ac:chgData name="Vicky Luo" userId="S::vicky.luo@qric.qld.gov.au::7fd3b3f1-a4dd-499f-bf12-aed55309503e" providerId="AD" clId="Web-{E765936A-FB21-4E1A-9844-6EB20E4DBF7D}" dt="2023-10-26T22:33:00.617" v="15" actId="20577"/>
          <ac:spMkLst>
            <pc:docMk/>
            <pc:sldMk cId="2978181591" sldId="304"/>
            <ac:spMk id="5" creationId="{2733690A-1D9B-06F5-2F44-814385E41DAE}"/>
          </ac:spMkLst>
        </pc:spChg>
      </pc:sldChg>
      <pc:sldChg chg="modSp">
        <pc:chgData name="Vicky Luo" userId="S::vicky.luo@qric.qld.gov.au::7fd3b3f1-a4dd-499f-bf12-aed55309503e" providerId="AD" clId="Web-{E765936A-FB21-4E1A-9844-6EB20E4DBF7D}" dt="2023-10-26T22:31:58.053" v="1" actId="20577"/>
        <pc:sldMkLst>
          <pc:docMk/>
          <pc:sldMk cId="320230393" sldId="306"/>
        </pc:sldMkLst>
        <pc:spChg chg="mod">
          <ac:chgData name="Vicky Luo" userId="S::vicky.luo@qric.qld.gov.au::7fd3b3f1-a4dd-499f-bf12-aed55309503e" providerId="AD" clId="Web-{E765936A-FB21-4E1A-9844-6EB20E4DBF7D}" dt="2023-10-26T22:31:58.053" v="1" actId="20577"/>
          <ac:spMkLst>
            <pc:docMk/>
            <pc:sldMk cId="320230393" sldId="306"/>
            <ac:spMk id="3" creationId="{6CE6CF5B-3AA3-0090-140C-F7D18F6087D2}"/>
          </ac:spMkLst>
        </pc:spChg>
      </pc:sldChg>
      <pc:sldChg chg="modSp">
        <pc:chgData name="Vicky Luo" userId="S::vicky.luo@qric.qld.gov.au::7fd3b3f1-a4dd-499f-bf12-aed55309503e" providerId="AD" clId="Web-{E765936A-FB21-4E1A-9844-6EB20E4DBF7D}" dt="2023-10-26T22:32:51.929" v="11" actId="20577"/>
        <pc:sldMkLst>
          <pc:docMk/>
          <pc:sldMk cId="771663087" sldId="311"/>
        </pc:sldMkLst>
        <pc:spChg chg="mod">
          <ac:chgData name="Vicky Luo" userId="S::vicky.luo@qric.qld.gov.au::7fd3b3f1-a4dd-499f-bf12-aed55309503e" providerId="AD" clId="Web-{E765936A-FB21-4E1A-9844-6EB20E4DBF7D}" dt="2023-10-26T22:32:51.929" v="11" actId="20577"/>
          <ac:spMkLst>
            <pc:docMk/>
            <pc:sldMk cId="771663087" sldId="311"/>
            <ac:spMk id="5" creationId="{2733690A-1D9B-06F5-2F44-814385E41DAE}"/>
          </ac:spMkLst>
        </pc:spChg>
      </pc:sldChg>
    </pc:docChg>
  </pc:docChgLst>
  <pc:docChgLst>
    <pc:chgData name="Sandra Gordon" userId="S::sandra.gordon@qric.qld.gov.au::983ee9c8-4e63-4f35-9729-62b26ba85f44" providerId="AD" clId="Web-{9FC21E1F-910D-4545-A2EE-DAA92E3B209E}"/>
    <pc:docChg chg="modSld">
      <pc:chgData name="Sandra Gordon" userId="S::sandra.gordon@qric.qld.gov.au::983ee9c8-4e63-4f35-9729-62b26ba85f44" providerId="AD" clId="Web-{9FC21E1F-910D-4545-A2EE-DAA92E3B209E}" dt="2023-10-30T00:06:54.378" v="5"/>
      <pc:docMkLst>
        <pc:docMk/>
      </pc:docMkLst>
      <pc:sldChg chg="modSp">
        <pc:chgData name="Sandra Gordon" userId="S::sandra.gordon@qric.qld.gov.au::983ee9c8-4e63-4f35-9729-62b26ba85f44" providerId="AD" clId="Web-{9FC21E1F-910D-4545-A2EE-DAA92E3B209E}" dt="2023-10-30T00:06:54.378" v="5"/>
        <pc:sldMkLst>
          <pc:docMk/>
          <pc:sldMk cId="3962891599" sldId="310"/>
        </pc:sldMkLst>
        <pc:graphicFrameChg chg="mod modGraphic">
          <ac:chgData name="Sandra Gordon" userId="S::sandra.gordon@qric.qld.gov.au::983ee9c8-4e63-4f35-9729-62b26ba85f44" providerId="AD" clId="Web-{9FC21E1F-910D-4545-A2EE-DAA92E3B209E}" dt="2023-10-30T00:06:54.378" v="5"/>
          <ac:graphicFrameMkLst>
            <pc:docMk/>
            <pc:sldMk cId="3962891599" sldId="310"/>
            <ac:graphicFrameMk id="8" creationId="{E3DDD0A0-C625-C63C-34E1-6A8D969E4FA3}"/>
          </ac:graphicFrameMkLst>
        </pc:graphicFrameChg>
      </pc:sldChg>
    </pc:docChg>
  </pc:docChgLst>
  <pc:docChgLst>
    <pc:chgData name="Sandra Gordon" userId="S::sandra.gordon@qric.qld.gov.au::983ee9c8-4e63-4f35-9729-62b26ba85f44" providerId="AD" clId="Web-{971ADB92-1F0F-4A19-EFF2-4BC655D2F7DC}"/>
    <pc:docChg chg="addSld modSld">
      <pc:chgData name="Sandra Gordon" userId="S::sandra.gordon@qric.qld.gov.au::983ee9c8-4e63-4f35-9729-62b26ba85f44" providerId="AD" clId="Web-{971ADB92-1F0F-4A19-EFF2-4BC655D2F7DC}" dt="2023-10-30T01:19:47.383" v="36" actId="1076"/>
      <pc:docMkLst>
        <pc:docMk/>
      </pc:docMkLst>
      <pc:sldChg chg="delSp modSp">
        <pc:chgData name="Sandra Gordon" userId="S::sandra.gordon@qric.qld.gov.au::983ee9c8-4e63-4f35-9729-62b26ba85f44" providerId="AD" clId="Web-{971ADB92-1F0F-4A19-EFF2-4BC655D2F7DC}" dt="2023-10-30T01:19:47.383" v="36" actId="1076"/>
        <pc:sldMkLst>
          <pc:docMk/>
          <pc:sldMk cId="3919934487" sldId="314"/>
        </pc:sldMkLst>
        <pc:spChg chg="del mod">
          <ac:chgData name="Sandra Gordon" userId="S::sandra.gordon@qric.qld.gov.au::983ee9c8-4e63-4f35-9729-62b26ba85f44" providerId="AD" clId="Web-{971ADB92-1F0F-4A19-EFF2-4BC655D2F7DC}" dt="2023-10-30T01:03:52.924" v="9"/>
          <ac:spMkLst>
            <pc:docMk/>
            <pc:sldMk cId="3919934487" sldId="314"/>
            <ac:spMk id="3" creationId="{2363A18F-A7DE-817B-2DB0-A824F77ECC08}"/>
          </ac:spMkLst>
        </pc:spChg>
        <pc:picChg chg="mod">
          <ac:chgData name="Sandra Gordon" userId="S::sandra.gordon@qric.qld.gov.au::983ee9c8-4e63-4f35-9729-62b26ba85f44" providerId="AD" clId="Web-{971ADB92-1F0F-4A19-EFF2-4BC655D2F7DC}" dt="2023-10-30T01:19:47.383" v="36" actId="1076"/>
          <ac:picMkLst>
            <pc:docMk/>
            <pc:sldMk cId="3919934487" sldId="314"/>
            <ac:picMk id="4" creationId="{462C056C-02A4-099F-BE99-0964C2C2249E}"/>
          </ac:picMkLst>
        </pc:picChg>
      </pc:sldChg>
      <pc:sldChg chg="addSp delSp modSp new">
        <pc:chgData name="Sandra Gordon" userId="S::sandra.gordon@qric.qld.gov.au::983ee9c8-4e63-4f35-9729-62b26ba85f44" providerId="AD" clId="Web-{971ADB92-1F0F-4A19-EFF2-4BC655D2F7DC}" dt="2023-10-30T01:19:34.555" v="34" actId="1076"/>
        <pc:sldMkLst>
          <pc:docMk/>
          <pc:sldMk cId="2303788152" sldId="315"/>
        </pc:sldMkLst>
        <pc:spChg chg="del mod">
          <ac:chgData name="Sandra Gordon" userId="S::sandra.gordon@qric.qld.gov.au::983ee9c8-4e63-4f35-9729-62b26ba85f44" providerId="AD" clId="Web-{971ADB92-1F0F-4A19-EFF2-4BC655D2F7DC}" dt="2023-10-30T01:03:58.658" v="10"/>
          <ac:spMkLst>
            <pc:docMk/>
            <pc:sldMk cId="2303788152" sldId="315"/>
            <ac:spMk id="2" creationId="{B3F9FACD-CE4C-4A29-2A20-7AD3F1612CCA}"/>
          </ac:spMkLst>
        </pc:spChg>
        <pc:spChg chg="mod">
          <ac:chgData name="Sandra Gordon" userId="S::sandra.gordon@qric.qld.gov.au::983ee9c8-4e63-4f35-9729-62b26ba85f44" providerId="AD" clId="Web-{971ADB92-1F0F-4A19-EFF2-4BC655D2F7DC}" dt="2023-10-30T01:03:32.095" v="8" actId="20577"/>
          <ac:spMkLst>
            <pc:docMk/>
            <pc:sldMk cId="2303788152" sldId="315"/>
            <ac:spMk id="3" creationId="{25AC383E-3CB2-2860-97DF-7B051933FD29}"/>
          </ac:spMkLst>
        </pc:spChg>
        <pc:picChg chg="add mod">
          <ac:chgData name="Sandra Gordon" userId="S::sandra.gordon@qric.qld.gov.au::983ee9c8-4e63-4f35-9729-62b26ba85f44" providerId="AD" clId="Web-{971ADB92-1F0F-4A19-EFF2-4BC655D2F7DC}" dt="2023-10-30T01:19:34.555" v="34" actId="1076"/>
          <ac:picMkLst>
            <pc:docMk/>
            <pc:sldMk cId="2303788152" sldId="315"/>
            <ac:picMk id="4" creationId="{0A06BC6D-8898-2F71-5013-7635336E6FD3}"/>
          </ac:picMkLst>
        </pc:picChg>
      </pc:sldChg>
      <pc:sldChg chg="addSp delSp modSp new">
        <pc:chgData name="Sandra Gordon" userId="S::sandra.gordon@qric.qld.gov.au::983ee9c8-4e63-4f35-9729-62b26ba85f44" providerId="AD" clId="Web-{971ADB92-1F0F-4A19-EFF2-4BC655D2F7DC}" dt="2023-10-30T01:19:12.336" v="31" actId="1076"/>
        <pc:sldMkLst>
          <pc:docMk/>
          <pc:sldMk cId="792388036" sldId="316"/>
        </pc:sldMkLst>
        <pc:spChg chg="del">
          <ac:chgData name="Sandra Gordon" userId="S::sandra.gordon@qric.qld.gov.au::983ee9c8-4e63-4f35-9729-62b26ba85f44" providerId="AD" clId="Web-{971ADB92-1F0F-4A19-EFF2-4BC655D2F7DC}" dt="2023-10-30T01:04:58.113" v="15"/>
          <ac:spMkLst>
            <pc:docMk/>
            <pc:sldMk cId="792388036" sldId="316"/>
            <ac:spMk id="2" creationId="{4534A4B2-F586-C747-0B69-87250A671290}"/>
          </ac:spMkLst>
        </pc:spChg>
        <pc:spChg chg="del">
          <ac:chgData name="Sandra Gordon" userId="S::sandra.gordon@qric.qld.gov.au::983ee9c8-4e63-4f35-9729-62b26ba85f44" providerId="AD" clId="Web-{971ADB92-1F0F-4A19-EFF2-4BC655D2F7DC}" dt="2023-10-30T01:04:54.878" v="14"/>
          <ac:spMkLst>
            <pc:docMk/>
            <pc:sldMk cId="792388036" sldId="316"/>
            <ac:spMk id="3" creationId="{95AC26F0-CBF6-5436-9149-455FBD4CD055}"/>
          </ac:spMkLst>
        </pc:spChg>
        <pc:picChg chg="add mod">
          <ac:chgData name="Sandra Gordon" userId="S::sandra.gordon@qric.qld.gov.au::983ee9c8-4e63-4f35-9729-62b26ba85f44" providerId="AD" clId="Web-{971ADB92-1F0F-4A19-EFF2-4BC655D2F7DC}" dt="2023-10-30T01:19:12.336" v="31" actId="1076"/>
          <ac:picMkLst>
            <pc:docMk/>
            <pc:sldMk cId="792388036" sldId="316"/>
            <ac:picMk id="4" creationId="{31759DAF-23BB-CFA4-0EDA-E7046E9546AA}"/>
          </ac:picMkLst>
        </pc:picChg>
      </pc:sldChg>
      <pc:sldChg chg="addSp delSp modSp new">
        <pc:chgData name="Sandra Gordon" userId="S::sandra.gordon@qric.qld.gov.au::983ee9c8-4e63-4f35-9729-62b26ba85f44" providerId="AD" clId="Web-{971ADB92-1F0F-4A19-EFF2-4BC655D2F7DC}" dt="2023-10-30T01:19:03.414" v="29" actId="1076"/>
        <pc:sldMkLst>
          <pc:docMk/>
          <pc:sldMk cId="1579402607" sldId="317"/>
        </pc:sldMkLst>
        <pc:spChg chg="del">
          <ac:chgData name="Sandra Gordon" userId="S::sandra.gordon@qric.qld.gov.au::983ee9c8-4e63-4f35-9729-62b26ba85f44" providerId="AD" clId="Web-{971ADB92-1F0F-4A19-EFF2-4BC655D2F7DC}" dt="2023-10-30T01:18:21.725" v="23"/>
          <ac:spMkLst>
            <pc:docMk/>
            <pc:sldMk cId="1579402607" sldId="317"/>
            <ac:spMk id="2" creationId="{E1E7ACC8-90F8-3E0F-3154-4FE8EEC6D897}"/>
          </ac:spMkLst>
        </pc:spChg>
        <pc:spChg chg="del">
          <ac:chgData name="Sandra Gordon" userId="S::sandra.gordon@qric.qld.gov.au::983ee9c8-4e63-4f35-9729-62b26ba85f44" providerId="AD" clId="Web-{971ADB92-1F0F-4A19-EFF2-4BC655D2F7DC}" dt="2023-10-30T01:18:18.897" v="22"/>
          <ac:spMkLst>
            <pc:docMk/>
            <pc:sldMk cId="1579402607" sldId="317"/>
            <ac:spMk id="3" creationId="{E50736BA-8FFA-6A4D-257C-14C449F203A0}"/>
          </ac:spMkLst>
        </pc:spChg>
        <pc:picChg chg="add mod">
          <ac:chgData name="Sandra Gordon" userId="S::sandra.gordon@qric.qld.gov.au::983ee9c8-4e63-4f35-9729-62b26ba85f44" providerId="AD" clId="Web-{971ADB92-1F0F-4A19-EFF2-4BC655D2F7DC}" dt="2023-10-30T01:19:03.414" v="29" actId="1076"/>
          <ac:picMkLst>
            <pc:docMk/>
            <pc:sldMk cId="1579402607" sldId="317"/>
            <ac:picMk id="4" creationId="{79417A77-A489-3F02-78C4-D98AB7142F79}"/>
          </ac:picMkLst>
        </pc:picChg>
      </pc:sldChg>
    </pc:docChg>
  </pc:docChgLst>
  <pc:docChgLst>
    <pc:chgData name="Natalie Conner" userId="S::natalie.conner@qric.qld.gov.au::e25e7613-9a71-4665-a1c4-d2e4f825ca8c" providerId="AD" clId="Web-{5E016B37-D892-84D0-209C-538998738AE5}"/>
    <pc:docChg chg="modSld">
      <pc:chgData name="Natalie Conner" userId="S::natalie.conner@qric.qld.gov.au::e25e7613-9a71-4665-a1c4-d2e4f825ca8c" providerId="AD" clId="Web-{5E016B37-D892-84D0-209C-538998738AE5}" dt="2023-11-12T23:47:13.622" v="551" actId="20577"/>
      <pc:docMkLst>
        <pc:docMk/>
      </pc:docMkLst>
      <pc:sldChg chg="modSp">
        <pc:chgData name="Natalie Conner" userId="S::natalie.conner@qric.qld.gov.au::e25e7613-9a71-4665-a1c4-d2e4f825ca8c" providerId="AD" clId="Web-{5E016B37-D892-84D0-209C-538998738AE5}" dt="2023-11-12T23:25:22.014" v="10" actId="20577"/>
        <pc:sldMkLst>
          <pc:docMk/>
          <pc:sldMk cId="3919934487" sldId="314"/>
        </pc:sldMkLst>
        <pc:spChg chg="mod">
          <ac:chgData name="Natalie Conner" userId="S::natalie.conner@qric.qld.gov.au::e25e7613-9a71-4665-a1c4-d2e4f825ca8c" providerId="AD" clId="Web-{5E016B37-D892-84D0-209C-538998738AE5}" dt="2023-11-12T23:25:22.014" v="10" actId="20577"/>
          <ac:spMkLst>
            <pc:docMk/>
            <pc:sldMk cId="3919934487" sldId="314"/>
            <ac:spMk id="6" creationId="{A6E62F36-E8E1-D5CB-B1E1-C40D98A93A10}"/>
          </ac:spMkLst>
        </pc:spChg>
      </pc:sldChg>
      <pc:sldChg chg="modSp">
        <pc:chgData name="Natalie Conner" userId="S::natalie.conner@qric.qld.gov.au::e25e7613-9a71-4665-a1c4-d2e4f825ca8c" providerId="AD" clId="Web-{5E016B37-D892-84D0-209C-538998738AE5}" dt="2023-11-12T23:43:04.351" v="386" actId="20577"/>
        <pc:sldMkLst>
          <pc:docMk/>
          <pc:sldMk cId="2303788152" sldId="315"/>
        </pc:sldMkLst>
        <pc:spChg chg="mod">
          <ac:chgData name="Natalie Conner" userId="S::natalie.conner@qric.qld.gov.au::e25e7613-9a71-4665-a1c4-d2e4f825ca8c" providerId="AD" clId="Web-{5E016B37-D892-84D0-209C-538998738AE5}" dt="2023-11-12T23:43:04.351" v="386" actId="20577"/>
          <ac:spMkLst>
            <pc:docMk/>
            <pc:sldMk cId="2303788152" sldId="315"/>
            <ac:spMk id="5" creationId="{13601454-DF5F-B12D-0CFF-A9284038ACDA}"/>
          </ac:spMkLst>
        </pc:spChg>
        <pc:picChg chg="mod">
          <ac:chgData name="Natalie Conner" userId="S::natalie.conner@qric.qld.gov.au::e25e7613-9a71-4665-a1c4-d2e4f825ca8c" providerId="AD" clId="Web-{5E016B37-D892-84D0-209C-538998738AE5}" dt="2023-11-12T23:40:07.878" v="304" actId="14100"/>
          <ac:picMkLst>
            <pc:docMk/>
            <pc:sldMk cId="2303788152" sldId="315"/>
            <ac:picMk id="4" creationId="{0A06BC6D-8898-2F71-5013-7635336E6FD3}"/>
          </ac:picMkLst>
        </pc:picChg>
      </pc:sldChg>
      <pc:sldChg chg="modSp">
        <pc:chgData name="Natalie Conner" userId="S::natalie.conner@qric.qld.gov.au::e25e7613-9a71-4665-a1c4-d2e4f825ca8c" providerId="AD" clId="Web-{5E016B37-D892-84D0-209C-538998738AE5}" dt="2023-11-12T23:47:13.622" v="551" actId="20577"/>
        <pc:sldMkLst>
          <pc:docMk/>
          <pc:sldMk cId="792388036" sldId="316"/>
        </pc:sldMkLst>
        <pc:spChg chg="mod">
          <ac:chgData name="Natalie Conner" userId="S::natalie.conner@qric.qld.gov.au::e25e7613-9a71-4665-a1c4-d2e4f825ca8c" providerId="AD" clId="Web-{5E016B37-D892-84D0-209C-538998738AE5}" dt="2023-11-12T23:47:13.622" v="551" actId="20577"/>
          <ac:spMkLst>
            <pc:docMk/>
            <pc:sldMk cId="792388036" sldId="316"/>
            <ac:spMk id="6" creationId="{461D1F4B-6BB0-0719-2AAA-BBFF84AEA728}"/>
          </ac:spMkLst>
        </pc:spChg>
        <pc:picChg chg="mod modCrop">
          <ac:chgData name="Natalie Conner" userId="S::natalie.conner@qric.qld.gov.au::e25e7613-9a71-4665-a1c4-d2e4f825ca8c" providerId="AD" clId="Web-{5E016B37-D892-84D0-209C-538998738AE5}" dt="2023-11-12T23:45:59.667" v="536"/>
          <ac:picMkLst>
            <pc:docMk/>
            <pc:sldMk cId="792388036" sldId="316"/>
            <ac:picMk id="4" creationId="{31759DAF-23BB-CFA4-0EDA-E7046E9546AA}"/>
          </ac:picMkLst>
        </pc:picChg>
      </pc:sldChg>
      <pc:sldChg chg="addSp modSp">
        <pc:chgData name="Natalie Conner" userId="S::natalie.conner@qric.qld.gov.au::e25e7613-9a71-4665-a1c4-d2e4f825ca8c" providerId="AD" clId="Web-{5E016B37-D892-84D0-209C-538998738AE5}" dt="2023-11-12T23:37:21.296" v="285" actId="20577"/>
        <pc:sldMkLst>
          <pc:docMk/>
          <pc:sldMk cId="1579402607" sldId="317"/>
        </pc:sldMkLst>
        <pc:spChg chg="add mod">
          <ac:chgData name="Natalie Conner" userId="S::natalie.conner@qric.qld.gov.au::e25e7613-9a71-4665-a1c4-d2e4f825ca8c" providerId="AD" clId="Web-{5E016B37-D892-84D0-209C-538998738AE5}" dt="2023-11-12T23:26:22.906" v="37" actId="20577"/>
          <ac:spMkLst>
            <pc:docMk/>
            <pc:sldMk cId="1579402607" sldId="317"/>
            <ac:spMk id="3" creationId="{6F5E8A19-1235-BE3F-6231-9E597F5E40B6}"/>
          </ac:spMkLst>
        </pc:spChg>
        <pc:spChg chg="add mod">
          <ac:chgData name="Natalie Conner" userId="S::natalie.conner@qric.qld.gov.au::e25e7613-9a71-4665-a1c4-d2e4f825ca8c" providerId="AD" clId="Web-{5E016B37-D892-84D0-209C-538998738AE5}" dt="2023-11-12T23:37:21.296" v="285" actId="20577"/>
          <ac:spMkLst>
            <pc:docMk/>
            <pc:sldMk cId="1579402607" sldId="317"/>
            <ac:spMk id="6" creationId="{38184987-38FC-ADCA-1AD4-36BE5FD4AB56}"/>
          </ac:spMkLst>
        </pc:spChg>
        <pc:picChg chg="mod modCrop">
          <ac:chgData name="Natalie Conner" userId="S::natalie.conner@qric.qld.gov.au::e25e7613-9a71-4665-a1c4-d2e4f825ca8c" providerId="AD" clId="Web-{5E016B37-D892-84D0-209C-538998738AE5}" dt="2023-11-12T23:26:47.579" v="42" actId="14100"/>
          <ac:picMkLst>
            <pc:docMk/>
            <pc:sldMk cId="1579402607" sldId="317"/>
            <ac:picMk id="4" creationId="{79417A77-A489-3F02-78C4-D98AB7142F79}"/>
          </ac:picMkLst>
        </pc:picChg>
      </pc:sldChg>
    </pc:docChg>
  </pc:docChgLst>
  <pc:docChgLst>
    <pc:chgData name="Natalie Conner" userId="S::natalie.conner@qric.qld.gov.au::e25e7613-9a71-4665-a1c4-d2e4f825ca8c" providerId="AD" clId="Web-{A269FF88-C9AE-6B8E-49CC-E63B54C9FE05}"/>
    <pc:docChg chg="delSld modSld">
      <pc:chgData name="Natalie Conner" userId="S::natalie.conner@qric.qld.gov.au::e25e7613-9a71-4665-a1c4-d2e4f825ca8c" providerId="AD" clId="Web-{A269FF88-C9AE-6B8E-49CC-E63B54C9FE05}" dt="2023-11-11T23:54:56.638" v="623" actId="1076"/>
      <pc:docMkLst>
        <pc:docMk/>
      </pc:docMkLst>
      <pc:sldChg chg="addSp modSp">
        <pc:chgData name="Natalie Conner" userId="S::natalie.conner@qric.qld.gov.au::e25e7613-9a71-4665-a1c4-d2e4f825ca8c" providerId="AD" clId="Web-{A269FF88-C9AE-6B8E-49CC-E63B54C9FE05}" dt="2023-11-11T23:43:03.467" v="272" actId="20577"/>
        <pc:sldMkLst>
          <pc:docMk/>
          <pc:sldMk cId="3919934487" sldId="314"/>
        </pc:sldMkLst>
        <pc:spChg chg="add mod">
          <ac:chgData name="Natalie Conner" userId="S::natalie.conner@qric.qld.gov.au::e25e7613-9a71-4665-a1c4-d2e4f825ca8c" providerId="AD" clId="Web-{A269FF88-C9AE-6B8E-49CC-E63B54C9FE05}" dt="2023-11-11T23:39:41.961" v="175" actId="20577"/>
          <ac:spMkLst>
            <pc:docMk/>
            <pc:sldMk cId="3919934487" sldId="314"/>
            <ac:spMk id="3" creationId="{45D51A94-36ED-B97D-5A7A-CC46F8DAD6BF}"/>
          </ac:spMkLst>
        </pc:spChg>
        <pc:spChg chg="mod">
          <ac:chgData name="Natalie Conner" userId="S::natalie.conner@qric.qld.gov.au::e25e7613-9a71-4665-a1c4-d2e4f825ca8c" providerId="AD" clId="Web-{A269FF88-C9AE-6B8E-49CC-E63B54C9FE05}" dt="2023-11-11T23:43:03.467" v="272" actId="20577"/>
          <ac:spMkLst>
            <pc:docMk/>
            <pc:sldMk cId="3919934487" sldId="314"/>
            <ac:spMk id="6" creationId="{A6E62F36-E8E1-D5CB-B1E1-C40D98A93A10}"/>
          </ac:spMkLst>
        </pc:spChg>
        <pc:spChg chg="add mod">
          <ac:chgData name="Natalie Conner" userId="S::natalie.conner@qric.qld.gov.au::e25e7613-9a71-4665-a1c4-d2e4f825ca8c" providerId="AD" clId="Web-{A269FF88-C9AE-6B8E-49CC-E63B54C9FE05}" dt="2023-11-11T23:40:59.120" v="199" actId="1076"/>
          <ac:spMkLst>
            <pc:docMk/>
            <pc:sldMk cId="3919934487" sldId="314"/>
            <ac:spMk id="7" creationId="{7D754378-32C5-E22B-8F0A-A2E1247A949C}"/>
          </ac:spMkLst>
        </pc:spChg>
        <pc:picChg chg="add mod modCrop">
          <ac:chgData name="Natalie Conner" userId="S::natalie.conner@qric.qld.gov.au::e25e7613-9a71-4665-a1c4-d2e4f825ca8c" providerId="AD" clId="Web-{A269FF88-C9AE-6B8E-49CC-E63B54C9FE05}" dt="2023-11-11T23:39:11.367" v="166" actId="1076"/>
          <ac:picMkLst>
            <pc:docMk/>
            <pc:sldMk cId="3919934487" sldId="314"/>
            <ac:picMk id="2" creationId="{5CBAD561-3D2C-AF50-C337-DCA6A3769C6F}"/>
          </ac:picMkLst>
        </pc:picChg>
        <pc:picChg chg="mod modCrop">
          <ac:chgData name="Natalie Conner" userId="S::natalie.conner@qric.qld.gov.au::e25e7613-9a71-4665-a1c4-d2e4f825ca8c" providerId="AD" clId="Web-{A269FF88-C9AE-6B8E-49CC-E63B54C9FE05}" dt="2023-11-11T23:38:40.116" v="161" actId="1076"/>
          <ac:picMkLst>
            <pc:docMk/>
            <pc:sldMk cId="3919934487" sldId="314"/>
            <ac:picMk id="4" creationId="{462C056C-02A4-099F-BE99-0964C2C2249E}"/>
          </ac:picMkLst>
        </pc:picChg>
      </pc:sldChg>
      <pc:sldChg chg="addSp modSp">
        <pc:chgData name="Natalie Conner" userId="S::natalie.conner@qric.qld.gov.au::e25e7613-9a71-4665-a1c4-d2e4f825ca8c" providerId="AD" clId="Web-{A269FF88-C9AE-6B8E-49CC-E63B54C9FE05}" dt="2023-11-11T23:49:06.959" v="448" actId="20577"/>
        <pc:sldMkLst>
          <pc:docMk/>
          <pc:sldMk cId="2303788152" sldId="315"/>
        </pc:sldMkLst>
        <pc:spChg chg="add mod">
          <ac:chgData name="Natalie Conner" userId="S::natalie.conner@qric.qld.gov.au::e25e7613-9a71-4665-a1c4-d2e4f825ca8c" providerId="AD" clId="Web-{A269FF88-C9AE-6B8E-49CC-E63B54C9FE05}" dt="2023-11-11T23:48:44.553" v="430" actId="1076"/>
          <ac:spMkLst>
            <pc:docMk/>
            <pc:sldMk cId="2303788152" sldId="315"/>
            <ac:spMk id="5" creationId="{13601454-DF5F-B12D-0CFF-A9284038ACDA}"/>
          </ac:spMkLst>
        </pc:spChg>
        <pc:spChg chg="add mod">
          <ac:chgData name="Natalie Conner" userId="S::natalie.conner@qric.qld.gov.au::e25e7613-9a71-4665-a1c4-d2e4f825ca8c" providerId="AD" clId="Web-{A269FF88-C9AE-6B8E-49CC-E63B54C9FE05}" dt="2023-11-11T23:49:06.959" v="448" actId="20577"/>
          <ac:spMkLst>
            <pc:docMk/>
            <pc:sldMk cId="2303788152" sldId="315"/>
            <ac:spMk id="7" creationId="{61C635DC-0FAD-00DC-12B5-7559F51DAA7F}"/>
          </ac:spMkLst>
        </pc:spChg>
        <pc:picChg chg="mod modCrop">
          <ac:chgData name="Natalie Conner" userId="S::natalie.conner@qric.qld.gov.au::e25e7613-9a71-4665-a1c4-d2e4f825ca8c" providerId="AD" clId="Web-{A269FF88-C9AE-6B8E-49CC-E63B54C9FE05}" dt="2023-11-11T23:48:46.412" v="431" actId="1076"/>
          <ac:picMkLst>
            <pc:docMk/>
            <pc:sldMk cId="2303788152" sldId="315"/>
            <ac:picMk id="4" creationId="{0A06BC6D-8898-2F71-5013-7635336E6FD3}"/>
          </ac:picMkLst>
        </pc:picChg>
      </pc:sldChg>
      <pc:sldChg chg="addSp modSp">
        <pc:chgData name="Natalie Conner" userId="S::natalie.conner@qric.qld.gov.au::e25e7613-9a71-4665-a1c4-d2e4f825ca8c" providerId="AD" clId="Web-{A269FF88-C9AE-6B8E-49CC-E63B54C9FE05}" dt="2023-11-11T23:54:56.638" v="623" actId="1076"/>
        <pc:sldMkLst>
          <pc:docMk/>
          <pc:sldMk cId="792388036" sldId="316"/>
        </pc:sldMkLst>
        <pc:spChg chg="add mod">
          <ac:chgData name="Natalie Conner" userId="S::natalie.conner@qric.qld.gov.au::e25e7613-9a71-4665-a1c4-d2e4f825ca8c" providerId="AD" clId="Web-{A269FF88-C9AE-6B8E-49CC-E63B54C9FE05}" dt="2023-11-11T23:49:54.804" v="458" actId="20577"/>
          <ac:spMkLst>
            <pc:docMk/>
            <pc:sldMk cId="792388036" sldId="316"/>
            <ac:spMk id="3" creationId="{E2280EC5-A122-69D1-1337-1C6CE5E01424}"/>
          </ac:spMkLst>
        </pc:spChg>
        <pc:spChg chg="add mod">
          <ac:chgData name="Natalie Conner" userId="S::natalie.conner@qric.qld.gov.au::e25e7613-9a71-4665-a1c4-d2e4f825ca8c" providerId="AD" clId="Web-{A269FF88-C9AE-6B8E-49CC-E63B54C9FE05}" dt="2023-11-11T23:54:56.638" v="623" actId="1076"/>
          <ac:spMkLst>
            <pc:docMk/>
            <pc:sldMk cId="792388036" sldId="316"/>
            <ac:spMk id="6" creationId="{461D1F4B-6BB0-0719-2AAA-BBFF84AEA728}"/>
          </ac:spMkLst>
        </pc:spChg>
        <pc:picChg chg="mod">
          <ac:chgData name="Natalie Conner" userId="S::natalie.conner@qric.qld.gov.au::e25e7613-9a71-4665-a1c4-d2e4f825ca8c" providerId="AD" clId="Web-{A269FF88-C9AE-6B8E-49CC-E63B54C9FE05}" dt="2023-11-11T23:50:39.930" v="467" actId="14100"/>
          <ac:picMkLst>
            <pc:docMk/>
            <pc:sldMk cId="792388036" sldId="316"/>
            <ac:picMk id="4" creationId="{31759DAF-23BB-CFA4-0EDA-E7046E9546AA}"/>
          </ac:picMkLst>
        </pc:picChg>
      </pc:sldChg>
      <pc:sldChg chg="delSp modSp del">
        <pc:chgData name="Natalie Conner" userId="S::natalie.conner@qric.qld.gov.au::e25e7613-9a71-4665-a1c4-d2e4f825ca8c" providerId="AD" clId="Web-{A269FF88-C9AE-6B8E-49CC-E63B54C9FE05}" dt="2023-11-11T23:42:11.481" v="252"/>
        <pc:sldMkLst>
          <pc:docMk/>
          <pc:sldMk cId="2043394816" sldId="318"/>
        </pc:sldMkLst>
        <pc:picChg chg="del mod modCrop">
          <ac:chgData name="Natalie Conner" userId="S::natalie.conner@qric.qld.gov.au::e25e7613-9a71-4665-a1c4-d2e4f825ca8c" providerId="AD" clId="Web-{A269FF88-C9AE-6B8E-49CC-E63B54C9FE05}" dt="2023-11-11T23:36:44.786" v="125"/>
          <ac:picMkLst>
            <pc:docMk/>
            <pc:sldMk cId="2043394816" sldId="318"/>
            <ac:picMk id="4" creationId="{462C056C-02A4-099F-BE99-0964C2C2249E}"/>
          </ac:picMkLst>
        </pc:picChg>
      </pc:sldChg>
    </pc:docChg>
  </pc:docChgLst>
  <pc:docChgLst>
    <pc:chgData name="Sandra Gordon" userId="S::sandra.gordon@qric.qld.gov.au::983ee9c8-4e63-4f35-9729-62b26ba85f44" providerId="AD" clId="Web-{DBCCD6F6-64A8-48F1-ACB4-8EB794C36E20}"/>
    <pc:docChg chg="modSld">
      <pc:chgData name="Sandra Gordon" userId="S::sandra.gordon@qric.qld.gov.au::983ee9c8-4e63-4f35-9729-62b26ba85f44" providerId="AD" clId="Web-{DBCCD6F6-64A8-48F1-ACB4-8EB794C36E20}" dt="2023-10-24T06:45:56.037" v="136" actId="20577"/>
      <pc:docMkLst>
        <pc:docMk/>
      </pc:docMkLst>
      <pc:sldChg chg="addSp delSp modSp">
        <pc:chgData name="Sandra Gordon" userId="S::sandra.gordon@qric.qld.gov.au::983ee9c8-4e63-4f35-9729-62b26ba85f44" providerId="AD" clId="Web-{DBCCD6F6-64A8-48F1-ACB4-8EB794C36E20}" dt="2023-10-24T06:36:02.041" v="123" actId="20577"/>
        <pc:sldMkLst>
          <pc:docMk/>
          <pc:sldMk cId="176271046" sldId="303"/>
        </pc:sldMkLst>
        <pc:spChg chg="mod">
          <ac:chgData name="Sandra Gordon" userId="S::sandra.gordon@qric.qld.gov.au::983ee9c8-4e63-4f35-9729-62b26ba85f44" providerId="AD" clId="Web-{DBCCD6F6-64A8-48F1-ACB4-8EB794C36E20}" dt="2023-10-24T06:30:13.877" v="23" actId="20577"/>
          <ac:spMkLst>
            <pc:docMk/>
            <pc:sldMk cId="176271046" sldId="303"/>
            <ac:spMk id="2" creationId="{00000000-0000-0000-0000-000000000000}"/>
          </ac:spMkLst>
        </pc:spChg>
        <pc:spChg chg="mod">
          <ac:chgData name="Sandra Gordon" userId="S::sandra.gordon@qric.qld.gov.au::983ee9c8-4e63-4f35-9729-62b26ba85f44" providerId="AD" clId="Web-{DBCCD6F6-64A8-48F1-ACB4-8EB794C36E20}" dt="2023-10-24T06:36:02.041" v="123" actId="20577"/>
          <ac:spMkLst>
            <pc:docMk/>
            <pc:sldMk cId="176271046" sldId="303"/>
            <ac:spMk id="5" creationId="{2733690A-1D9B-06F5-2F44-814385E41DAE}"/>
          </ac:spMkLst>
        </pc:spChg>
        <pc:spChg chg="add del mod">
          <ac:chgData name="Sandra Gordon" userId="S::sandra.gordon@qric.qld.gov.au::983ee9c8-4e63-4f35-9729-62b26ba85f44" providerId="AD" clId="Web-{DBCCD6F6-64A8-48F1-ACB4-8EB794C36E20}" dt="2023-10-24T06:34:03.085" v="62"/>
          <ac:spMkLst>
            <pc:docMk/>
            <pc:sldMk cId="176271046" sldId="303"/>
            <ac:spMk id="7" creationId="{D5919E36-920E-A003-8A1F-A80517111E00}"/>
          </ac:spMkLst>
        </pc:spChg>
        <pc:graphicFrameChg chg="add del mod">
          <ac:chgData name="Sandra Gordon" userId="S::sandra.gordon@qric.qld.gov.au::983ee9c8-4e63-4f35-9729-62b26ba85f44" providerId="AD" clId="Web-{DBCCD6F6-64A8-48F1-ACB4-8EB794C36E20}" dt="2023-10-24T06:34:03.085" v="63"/>
          <ac:graphicFrameMkLst>
            <pc:docMk/>
            <pc:sldMk cId="176271046" sldId="303"/>
            <ac:graphicFrameMk id="6" creationId="{01F15A4E-5FF8-FAE7-D16A-78805D7EB005}"/>
          </ac:graphicFrameMkLst>
        </pc:graphicFrameChg>
      </pc:sldChg>
      <pc:sldChg chg="modSp">
        <pc:chgData name="Sandra Gordon" userId="S::sandra.gordon@qric.qld.gov.au::983ee9c8-4e63-4f35-9729-62b26ba85f44" providerId="AD" clId="Web-{DBCCD6F6-64A8-48F1-ACB4-8EB794C36E20}" dt="2023-10-24T06:45:56.037" v="136" actId="20577"/>
        <pc:sldMkLst>
          <pc:docMk/>
          <pc:sldMk cId="2978181591" sldId="304"/>
        </pc:sldMkLst>
        <pc:spChg chg="mod">
          <ac:chgData name="Sandra Gordon" userId="S::sandra.gordon@qric.qld.gov.au::983ee9c8-4e63-4f35-9729-62b26ba85f44" providerId="AD" clId="Web-{DBCCD6F6-64A8-48F1-ACB4-8EB794C36E20}" dt="2023-10-24T06:45:56.037" v="136" actId="20577"/>
          <ac:spMkLst>
            <pc:docMk/>
            <pc:sldMk cId="2978181591" sldId="304"/>
            <ac:spMk id="5" creationId="{2733690A-1D9B-06F5-2F44-814385E41DAE}"/>
          </ac:spMkLst>
        </pc:spChg>
      </pc:sldChg>
    </pc:docChg>
  </pc:docChgLst>
  <pc:docChgLst>
    <pc:chgData name="Sandra Gordon" userId="S::sandra.gordon@qric.qld.gov.au::983ee9c8-4e63-4f35-9729-62b26ba85f44" providerId="AD" clId="Web-{422CC9CF-6580-421B-8354-26B9E3E8AD97}"/>
    <pc:docChg chg="addSld modSld">
      <pc:chgData name="Sandra Gordon" userId="S::sandra.gordon@qric.qld.gov.au::983ee9c8-4e63-4f35-9729-62b26ba85f44" providerId="AD" clId="Web-{422CC9CF-6580-421B-8354-26B9E3E8AD97}" dt="2023-10-30T00:59:48.504" v="22" actId="14100"/>
      <pc:docMkLst>
        <pc:docMk/>
      </pc:docMkLst>
      <pc:sldChg chg="addSp modSp new">
        <pc:chgData name="Sandra Gordon" userId="S::sandra.gordon@qric.qld.gov.au::983ee9c8-4e63-4f35-9729-62b26ba85f44" providerId="AD" clId="Web-{422CC9CF-6580-421B-8354-26B9E3E8AD97}" dt="2023-10-30T00:59:48.504" v="22" actId="14100"/>
        <pc:sldMkLst>
          <pc:docMk/>
          <pc:sldMk cId="3919934487" sldId="314"/>
        </pc:sldMkLst>
        <pc:spChg chg="mod">
          <ac:chgData name="Sandra Gordon" userId="S::sandra.gordon@qric.qld.gov.au::983ee9c8-4e63-4f35-9729-62b26ba85f44" providerId="AD" clId="Web-{422CC9CF-6580-421B-8354-26B9E3E8AD97}" dt="2023-10-30T00:58:58.252" v="8" actId="14100"/>
          <ac:spMkLst>
            <pc:docMk/>
            <pc:sldMk cId="3919934487" sldId="314"/>
            <ac:spMk id="2" creationId="{765BA598-B60D-9EB2-3B45-BE546D6844DD}"/>
          </ac:spMkLst>
        </pc:spChg>
        <pc:spChg chg="mod">
          <ac:chgData name="Sandra Gordon" userId="S::sandra.gordon@qric.qld.gov.au::983ee9c8-4e63-4f35-9729-62b26ba85f44" providerId="AD" clId="Web-{422CC9CF-6580-421B-8354-26B9E3E8AD97}" dt="2023-10-30T00:59:08.096" v="18" actId="20577"/>
          <ac:spMkLst>
            <pc:docMk/>
            <pc:sldMk cId="3919934487" sldId="314"/>
            <ac:spMk id="3" creationId="{2363A18F-A7DE-817B-2DB0-A824F77ECC08}"/>
          </ac:spMkLst>
        </pc:spChg>
        <pc:picChg chg="add mod">
          <ac:chgData name="Sandra Gordon" userId="S::sandra.gordon@qric.qld.gov.au::983ee9c8-4e63-4f35-9729-62b26ba85f44" providerId="AD" clId="Web-{422CC9CF-6580-421B-8354-26B9E3E8AD97}" dt="2023-10-30T00:59:48.504" v="22" actId="14100"/>
          <ac:picMkLst>
            <pc:docMk/>
            <pc:sldMk cId="3919934487" sldId="314"/>
            <ac:picMk id="4" creationId="{462C056C-02A4-099F-BE99-0964C2C2249E}"/>
          </ac:picMkLst>
        </pc:picChg>
      </pc:sldChg>
    </pc:docChg>
  </pc:docChgLst>
  <pc:docChgLst>
    <pc:chgData name="Toni Coleman" userId="S::toni.coleman@qric.qld.gov.au::60685bdf-9df0-4f97-b251-65b1d04f3aef" providerId="AD" clId="Web-{770DE7C1-DCD0-6959-65DB-E692CEE3945D}"/>
    <pc:docChg chg="modSld">
      <pc:chgData name="Toni Coleman" userId="S::toni.coleman@qric.qld.gov.au::60685bdf-9df0-4f97-b251-65b1d04f3aef" providerId="AD" clId="Web-{770DE7C1-DCD0-6959-65DB-E692CEE3945D}" dt="2023-10-24T01:55:45.542" v="31" actId="20577"/>
      <pc:docMkLst>
        <pc:docMk/>
      </pc:docMkLst>
      <pc:sldChg chg="modSp">
        <pc:chgData name="Toni Coleman" userId="S::toni.coleman@qric.qld.gov.au::60685bdf-9df0-4f97-b251-65b1d04f3aef" providerId="AD" clId="Web-{770DE7C1-DCD0-6959-65DB-E692CEE3945D}" dt="2023-10-24T01:55:45.542" v="31" actId="20577"/>
        <pc:sldMkLst>
          <pc:docMk/>
          <pc:sldMk cId="0" sldId="275"/>
        </pc:sldMkLst>
        <pc:spChg chg="mod">
          <ac:chgData name="Toni Coleman" userId="S::toni.coleman@qric.qld.gov.au::60685bdf-9df0-4f97-b251-65b1d04f3aef" providerId="AD" clId="Web-{770DE7C1-DCD0-6959-65DB-E692CEE3945D}" dt="2023-10-24T01:55:45.542" v="31" actId="20577"/>
          <ac:spMkLst>
            <pc:docMk/>
            <pc:sldMk cId="0" sldId="275"/>
            <ac:spMk id="12" creationId="{00000000-0000-0000-0000-000000000000}"/>
          </ac:spMkLst>
        </pc:spChg>
      </pc:sldChg>
      <pc:sldChg chg="modSp">
        <pc:chgData name="Toni Coleman" userId="S::toni.coleman@qric.qld.gov.au::60685bdf-9df0-4f97-b251-65b1d04f3aef" providerId="AD" clId="Web-{770DE7C1-DCD0-6959-65DB-E692CEE3945D}" dt="2023-10-24T01:54:30.164" v="22" actId="20577"/>
        <pc:sldMkLst>
          <pc:docMk/>
          <pc:sldMk cId="176271046" sldId="303"/>
        </pc:sldMkLst>
        <pc:spChg chg="mod">
          <ac:chgData name="Toni Coleman" userId="S::toni.coleman@qric.qld.gov.au::60685bdf-9df0-4f97-b251-65b1d04f3aef" providerId="AD" clId="Web-{770DE7C1-DCD0-6959-65DB-E692CEE3945D}" dt="2023-10-24T01:54:30.164" v="22" actId="20577"/>
          <ac:spMkLst>
            <pc:docMk/>
            <pc:sldMk cId="176271046" sldId="303"/>
            <ac:spMk id="5" creationId="{2733690A-1D9B-06F5-2F44-814385E41DA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8A8FD45-B287-4223-8546-5BEA289D96E7}" type="datetimeFigureOut">
              <a:rPr lang="en-AU" smtClean="0"/>
              <a:t>12/11/2023</a:t>
            </a:fld>
            <a:endParaRPr lang="en-AU"/>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B78E7248-A926-4E1B-A38F-971970E222E4}" type="slidenum">
              <a:rPr lang="en-AU" smtClean="0"/>
              <a:t>‹#›</a:t>
            </a:fld>
            <a:endParaRPr lang="en-AU"/>
          </a:p>
        </p:txBody>
      </p:sp>
    </p:spTree>
    <p:extLst>
      <p:ext uri="{BB962C8B-B14F-4D97-AF65-F5344CB8AC3E}">
        <p14:creationId xmlns:p14="http://schemas.microsoft.com/office/powerpoint/2010/main" val="995265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78E7248-A926-4E1B-A38F-971970E222E4}" type="slidenum">
              <a:rPr lang="en-AU" smtClean="0"/>
              <a:t>3</a:t>
            </a:fld>
            <a:endParaRPr lang="en-AU"/>
          </a:p>
        </p:txBody>
      </p:sp>
    </p:spTree>
    <p:extLst>
      <p:ext uri="{BB962C8B-B14F-4D97-AF65-F5344CB8AC3E}">
        <p14:creationId xmlns:p14="http://schemas.microsoft.com/office/powerpoint/2010/main" val="409282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864235" cy="5690870"/>
          </a:xfrm>
          <a:custGeom>
            <a:avLst/>
            <a:gdLst/>
            <a:ahLst/>
            <a:cxnLst/>
            <a:rect l="l" t="t" r="r" b="b"/>
            <a:pathLst>
              <a:path w="864235" h="5690870">
                <a:moveTo>
                  <a:pt x="864108" y="0"/>
                </a:moveTo>
                <a:lnTo>
                  <a:pt x="90279" y="0"/>
                </a:lnTo>
                <a:lnTo>
                  <a:pt x="0" y="889"/>
                </a:lnTo>
                <a:lnTo>
                  <a:pt x="0" y="5690616"/>
                </a:lnTo>
                <a:lnTo>
                  <a:pt x="864108" y="9271"/>
                </a:lnTo>
                <a:lnTo>
                  <a:pt x="864108" y="0"/>
                </a:lnTo>
                <a:close/>
              </a:path>
            </a:pathLst>
          </a:custGeom>
          <a:solidFill>
            <a:srgbClr val="5FCAEE">
              <a:alpha val="70195"/>
            </a:srgbClr>
          </a:solidFill>
        </p:spPr>
        <p:txBody>
          <a:bodyPr wrap="square" lIns="0" tIns="0" rIns="0" bIns="0" rtlCol="0"/>
          <a:lstStyle/>
          <a:p>
            <a:endParaRPr/>
          </a:p>
        </p:txBody>
      </p:sp>
      <p:sp>
        <p:nvSpPr>
          <p:cNvPr id="17" name="bk object 17"/>
          <p:cNvSpPr/>
          <p:nvPr/>
        </p:nvSpPr>
        <p:spPr>
          <a:xfrm>
            <a:off x="9371076" y="0"/>
            <a:ext cx="1219200" cy="6858000"/>
          </a:xfrm>
          <a:custGeom>
            <a:avLst/>
            <a:gdLst/>
            <a:ahLst/>
            <a:cxnLst/>
            <a:rect l="l" t="t" r="r" b="b"/>
            <a:pathLst>
              <a:path w="1219200" h="6858000">
                <a:moveTo>
                  <a:pt x="0" y="0"/>
                </a:moveTo>
                <a:lnTo>
                  <a:pt x="1219200" y="6857999"/>
                </a:lnTo>
              </a:path>
            </a:pathLst>
          </a:custGeom>
          <a:ln w="9525">
            <a:solidFill>
              <a:srgbClr val="5FCAEE"/>
            </a:solidFill>
          </a:ln>
        </p:spPr>
        <p:txBody>
          <a:bodyPr wrap="square" lIns="0" tIns="0" rIns="0" bIns="0" rtlCol="0"/>
          <a:lstStyle/>
          <a:p>
            <a:endParaRPr/>
          </a:p>
        </p:txBody>
      </p:sp>
      <p:sp>
        <p:nvSpPr>
          <p:cNvPr id="18" name="bk object 18"/>
          <p:cNvSpPr/>
          <p:nvPr/>
        </p:nvSpPr>
        <p:spPr>
          <a:xfrm>
            <a:off x="7424928" y="3681984"/>
            <a:ext cx="4763770" cy="3176905"/>
          </a:xfrm>
          <a:custGeom>
            <a:avLst/>
            <a:gdLst/>
            <a:ahLst/>
            <a:cxnLst/>
            <a:rect l="l" t="t" r="r" b="b"/>
            <a:pathLst>
              <a:path w="4763770" h="3176904">
                <a:moveTo>
                  <a:pt x="4763516" y="0"/>
                </a:moveTo>
                <a:lnTo>
                  <a:pt x="0" y="3176586"/>
                </a:lnTo>
              </a:path>
            </a:pathLst>
          </a:custGeom>
          <a:ln w="9525">
            <a:solidFill>
              <a:srgbClr val="5FCAEE"/>
            </a:solidFill>
          </a:ln>
        </p:spPr>
        <p:txBody>
          <a:bodyPr wrap="square" lIns="0" tIns="0" rIns="0" bIns="0" rtlCol="0"/>
          <a:lstStyle/>
          <a:p>
            <a:endParaRPr/>
          </a:p>
        </p:txBody>
      </p:sp>
      <p:sp>
        <p:nvSpPr>
          <p:cNvPr id="19" name="bk object 19"/>
          <p:cNvSpPr/>
          <p:nvPr/>
        </p:nvSpPr>
        <p:spPr>
          <a:xfrm>
            <a:off x="9182100"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5FCAEE">
              <a:alpha val="36077"/>
            </a:srgbClr>
          </a:solidFill>
        </p:spPr>
        <p:txBody>
          <a:bodyPr wrap="square" lIns="0" tIns="0" rIns="0" bIns="0" rtlCol="0"/>
          <a:lstStyle/>
          <a:p>
            <a:endParaRPr/>
          </a:p>
        </p:txBody>
      </p:sp>
      <p:sp>
        <p:nvSpPr>
          <p:cNvPr id="20" name="bk object 20"/>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5FCAEE">
              <a:alpha val="19999"/>
            </a:srgbClr>
          </a:solidFill>
        </p:spPr>
        <p:txBody>
          <a:bodyPr wrap="square" lIns="0" tIns="0" rIns="0" bIns="0" rtlCol="0"/>
          <a:lstStyle/>
          <a:p>
            <a:endParaRPr/>
          </a:p>
        </p:txBody>
      </p:sp>
      <p:sp>
        <p:nvSpPr>
          <p:cNvPr id="21" name="bk object 21"/>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17AFE3">
              <a:alpha val="65881"/>
            </a:srgbClr>
          </a:solidFill>
        </p:spPr>
        <p:txBody>
          <a:bodyPr wrap="square" lIns="0" tIns="0" rIns="0" bIns="0" rtlCol="0"/>
          <a:lstStyle/>
          <a:p>
            <a:endParaRPr/>
          </a:p>
        </p:txBody>
      </p:sp>
      <p:sp>
        <p:nvSpPr>
          <p:cNvPr id="22" name="bk object 22"/>
          <p:cNvSpPr/>
          <p:nvPr/>
        </p:nvSpPr>
        <p:spPr>
          <a:xfrm>
            <a:off x="9337790" y="0"/>
            <a:ext cx="2851785" cy="6858000"/>
          </a:xfrm>
          <a:custGeom>
            <a:avLst/>
            <a:gdLst/>
            <a:ahLst/>
            <a:cxnLst/>
            <a:rect l="l" t="t" r="r" b="b"/>
            <a:pathLst>
              <a:path w="2851784" h="6858000">
                <a:moveTo>
                  <a:pt x="2851161" y="0"/>
                </a:moveTo>
                <a:lnTo>
                  <a:pt x="0" y="0"/>
                </a:lnTo>
                <a:lnTo>
                  <a:pt x="2467620" y="6857996"/>
                </a:lnTo>
                <a:lnTo>
                  <a:pt x="2851161" y="6857996"/>
                </a:lnTo>
                <a:lnTo>
                  <a:pt x="2851161" y="0"/>
                </a:lnTo>
                <a:close/>
              </a:path>
            </a:pathLst>
          </a:custGeom>
          <a:solidFill>
            <a:srgbClr val="17AFE3">
              <a:alpha val="50195"/>
            </a:srgbClr>
          </a:solidFill>
        </p:spPr>
        <p:txBody>
          <a:bodyPr wrap="square" lIns="0" tIns="0" rIns="0" bIns="0" rtlCol="0"/>
          <a:lstStyle/>
          <a:p>
            <a:endParaRPr/>
          </a:p>
        </p:txBody>
      </p:sp>
      <p:sp>
        <p:nvSpPr>
          <p:cNvPr id="23" name="bk object 23"/>
          <p:cNvSpPr/>
          <p:nvPr/>
        </p:nvSpPr>
        <p:spPr>
          <a:xfrm>
            <a:off x="10898124"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2D83C3">
              <a:alpha val="70195"/>
            </a:srgbClr>
          </a:solidFill>
        </p:spPr>
        <p:txBody>
          <a:bodyPr wrap="square" lIns="0" tIns="0" rIns="0" bIns="0" rtlCol="0"/>
          <a:lstStyle/>
          <a:p>
            <a:endParaRPr/>
          </a:p>
        </p:txBody>
      </p:sp>
      <p:sp>
        <p:nvSpPr>
          <p:cNvPr id="24" name="bk object 24"/>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226192">
              <a:alpha val="79998"/>
            </a:srgbClr>
          </a:solidFill>
        </p:spPr>
        <p:txBody>
          <a:bodyPr wrap="square" lIns="0" tIns="0" rIns="0" bIns="0" rtlCol="0"/>
          <a:lstStyle/>
          <a:p>
            <a:endParaRPr/>
          </a:p>
        </p:txBody>
      </p:sp>
      <p:sp>
        <p:nvSpPr>
          <p:cNvPr id="25" name="bk object 25"/>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17AFE3">
              <a:alpha val="65881"/>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chemeClr val="bg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2C3B43"/>
          </a:solidFill>
        </p:spPr>
        <p:txBody>
          <a:bodyPr wrap="square" lIns="0" tIns="0" rIns="0" bIns="0" rtlCol="0"/>
          <a:lstStyle/>
          <a:p>
            <a:endParaRPr/>
          </a:p>
        </p:txBody>
      </p:sp>
      <p:sp>
        <p:nvSpPr>
          <p:cNvPr id="17" name="bk object 17"/>
          <p:cNvSpPr/>
          <p:nvPr/>
        </p:nvSpPr>
        <p:spPr>
          <a:xfrm>
            <a:off x="0" y="0"/>
            <a:ext cx="864235" cy="5690870"/>
          </a:xfrm>
          <a:custGeom>
            <a:avLst/>
            <a:gdLst/>
            <a:ahLst/>
            <a:cxnLst/>
            <a:rect l="l" t="t" r="r" b="b"/>
            <a:pathLst>
              <a:path w="864235" h="5690870">
                <a:moveTo>
                  <a:pt x="864108" y="0"/>
                </a:moveTo>
                <a:lnTo>
                  <a:pt x="90279" y="0"/>
                </a:lnTo>
                <a:lnTo>
                  <a:pt x="0" y="889"/>
                </a:lnTo>
                <a:lnTo>
                  <a:pt x="0" y="5690616"/>
                </a:lnTo>
                <a:lnTo>
                  <a:pt x="864108" y="9271"/>
                </a:lnTo>
                <a:lnTo>
                  <a:pt x="864108" y="0"/>
                </a:lnTo>
                <a:close/>
              </a:path>
            </a:pathLst>
          </a:custGeom>
          <a:solidFill>
            <a:srgbClr val="5FCAEE">
              <a:alpha val="70195"/>
            </a:srgbClr>
          </a:solidFill>
        </p:spPr>
        <p:txBody>
          <a:bodyPr wrap="square" lIns="0" tIns="0" rIns="0" bIns="0" rtlCol="0"/>
          <a:lstStyle/>
          <a:p>
            <a:endParaRPr/>
          </a:p>
        </p:txBody>
      </p:sp>
      <p:sp>
        <p:nvSpPr>
          <p:cNvPr id="18" name="bk object 18"/>
          <p:cNvSpPr/>
          <p:nvPr/>
        </p:nvSpPr>
        <p:spPr>
          <a:xfrm>
            <a:off x="9371076" y="0"/>
            <a:ext cx="1219200" cy="6858000"/>
          </a:xfrm>
          <a:custGeom>
            <a:avLst/>
            <a:gdLst/>
            <a:ahLst/>
            <a:cxnLst/>
            <a:rect l="l" t="t" r="r" b="b"/>
            <a:pathLst>
              <a:path w="1219200" h="6858000">
                <a:moveTo>
                  <a:pt x="0" y="0"/>
                </a:moveTo>
                <a:lnTo>
                  <a:pt x="1219200" y="6857999"/>
                </a:lnTo>
              </a:path>
            </a:pathLst>
          </a:custGeom>
          <a:ln w="9525">
            <a:solidFill>
              <a:srgbClr val="5FCAEE"/>
            </a:solidFill>
          </a:ln>
        </p:spPr>
        <p:txBody>
          <a:bodyPr wrap="square" lIns="0" tIns="0" rIns="0" bIns="0" rtlCol="0"/>
          <a:lstStyle/>
          <a:p>
            <a:endParaRPr/>
          </a:p>
        </p:txBody>
      </p:sp>
      <p:sp>
        <p:nvSpPr>
          <p:cNvPr id="19" name="bk object 19"/>
          <p:cNvSpPr/>
          <p:nvPr/>
        </p:nvSpPr>
        <p:spPr>
          <a:xfrm>
            <a:off x="7424928" y="3681984"/>
            <a:ext cx="4763770" cy="3176905"/>
          </a:xfrm>
          <a:custGeom>
            <a:avLst/>
            <a:gdLst/>
            <a:ahLst/>
            <a:cxnLst/>
            <a:rect l="l" t="t" r="r" b="b"/>
            <a:pathLst>
              <a:path w="4763770" h="3176904">
                <a:moveTo>
                  <a:pt x="4763516" y="0"/>
                </a:moveTo>
                <a:lnTo>
                  <a:pt x="0" y="3176586"/>
                </a:lnTo>
              </a:path>
            </a:pathLst>
          </a:custGeom>
          <a:ln w="9525">
            <a:solidFill>
              <a:srgbClr val="5FCAEE"/>
            </a:solidFill>
          </a:ln>
        </p:spPr>
        <p:txBody>
          <a:bodyPr wrap="square" lIns="0" tIns="0" rIns="0" bIns="0" rtlCol="0"/>
          <a:lstStyle/>
          <a:p>
            <a:endParaRPr/>
          </a:p>
        </p:txBody>
      </p:sp>
      <p:sp>
        <p:nvSpPr>
          <p:cNvPr id="20" name="bk object 20"/>
          <p:cNvSpPr/>
          <p:nvPr/>
        </p:nvSpPr>
        <p:spPr>
          <a:xfrm>
            <a:off x="9182100"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5FCAEE">
              <a:alpha val="36077"/>
            </a:srgbClr>
          </a:solidFill>
        </p:spPr>
        <p:txBody>
          <a:bodyPr wrap="square" lIns="0" tIns="0" rIns="0" bIns="0" rtlCol="0"/>
          <a:lstStyle/>
          <a:p>
            <a:endParaRPr/>
          </a:p>
        </p:txBody>
      </p:sp>
      <p:sp>
        <p:nvSpPr>
          <p:cNvPr id="21" name="bk object 21"/>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5FCAEE">
              <a:alpha val="19999"/>
            </a:srgbClr>
          </a:solidFill>
        </p:spPr>
        <p:txBody>
          <a:bodyPr wrap="square" lIns="0" tIns="0" rIns="0" bIns="0" rtlCol="0"/>
          <a:lstStyle/>
          <a:p>
            <a:endParaRPr/>
          </a:p>
        </p:txBody>
      </p:sp>
      <p:sp>
        <p:nvSpPr>
          <p:cNvPr id="22" name="bk object 22"/>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17AFE3">
              <a:alpha val="65881"/>
            </a:srgbClr>
          </a:solidFill>
        </p:spPr>
        <p:txBody>
          <a:bodyPr wrap="square" lIns="0" tIns="0" rIns="0" bIns="0" rtlCol="0"/>
          <a:lstStyle/>
          <a:p>
            <a:endParaRPr/>
          </a:p>
        </p:txBody>
      </p:sp>
      <p:sp>
        <p:nvSpPr>
          <p:cNvPr id="23" name="bk object 23"/>
          <p:cNvSpPr/>
          <p:nvPr/>
        </p:nvSpPr>
        <p:spPr>
          <a:xfrm>
            <a:off x="9337790" y="0"/>
            <a:ext cx="2851785" cy="6858000"/>
          </a:xfrm>
          <a:custGeom>
            <a:avLst/>
            <a:gdLst/>
            <a:ahLst/>
            <a:cxnLst/>
            <a:rect l="l" t="t" r="r" b="b"/>
            <a:pathLst>
              <a:path w="2851784" h="6858000">
                <a:moveTo>
                  <a:pt x="2851161" y="0"/>
                </a:moveTo>
                <a:lnTo>
                  <a:pt x="0" y="0"/>
                </a:lnTo>
                <a:lnTo>
                  <a:pt x="2467620" y="6857996"/>
                </a:lnTo>
                <a:lnTo>
                  <a:pt x="2851161" y="6857996"/>
                </a:lnTo>
                <a:lnTo>
                  <a:pt x="2851161" y="0"/>
                </a:lnTo>
                <a:close/>
              </a:path>
            </a:pathLst>
          </a:custGeom>
          <a:solidFill>
            <a:srgbClr val="17AFE3">
              <a:alpha val="50195"/>
            </a:srgbClr>
          </a:solidFill>
        </p:spPr>
        <p:txBody>
          <a:bodyPr wrap="square" lIns="0" tIns="0" rIns="0" bIns="0" rtlCol="0"/>
          <a:lstStyle/>
          <a:p>
            <a:endParaRPr/>
          </a:p>
        </p:txBody>
      </p:sp>
      <p:sp>
        <p:nvSpPr>
          <p:cNvPr id="24" name="bk object 24"/>
          <p:cNvSpPr/>
          <p:nvPr/>
        </p:nvSpPr>
        <p:spPr>
          <a:xfrm>
            <a:off x="10898124"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2D83C3">
              <a:alpha val="70195"/>
            </a:srgbClr>
          </a:solidFill>
        </p:spPr>
        <p:txBody>
          <a:bodyPr wrap="square" lIns="0" tIns="0" rIns="0" bIns="0" rtlCol="0"/>
          <a:lstStyle/>
          <a:p>
            <a:endParaRPr/>
          </a:p>
        </p:txBody>
      </p:sp>
      <p:sp>
        <p:nvSpPr>
          <p:cNvPr id="25" name="bk object 25"/>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226192">
              <a:alpha val="79998"/>
            </a:srgbClr>
          </a:solidFill>
        </p:spPr>
        <p:txBody>
          <a:bodyPr wrap="square" lIns="0" tIns="0" rIns="0" bIns="0" rtlCol="0"/>
          <a:lstStyle/>
          <a:p>
            <a:endParaRPr/>
          </a:p>
        </p:txBody>
      </p:sp>
      <p:sp>
        <p:nvSpPr>
          <p:cNvPr id="26" name="bk object 26"/>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17AFE3">
              <a:alpha val="65881"/>
            </a:srgbClr>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887981" y="1297305"/>
            <a:ext cx="8416036" cy="1367789"/>
          </a:xfrm>
          <a:prstGeom prst="rect">
            <a:avLst/>
          </a:prstGeom>
        </p:spPr>
        <p:txBody>
          <a:bodyPr wrap="square" lIns="0" tIns="0" rIns="0" bIns="0">
            <a:spAutoFit/>
          </a:bodyPr>
          <a:lstStyle>
            <a:lvl1pPr>
              <a:defRPr sz="3600" b="1"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737717" y="1032713"/>
            <a:ext cx="10716564" cy="338010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11/12/2023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qric.qld.gov.au/licensing-and-ownership/thoroughbred/standards-and-rul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Natalie.Conner@qric.qld.gov.au" TargetMode="External"/><Relationship Id="rId2" Type="http://schemas.openxmlformats.org/officeDocument/2006/relationships/hyperlink" Target="mailto:Shane.Gillard@qric.qld.gov.au"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mailto:QRIC.SRG@qric.qld.gov.au" TargetMode="External"/><Relationship Id="rId4" Type="http://schemas.openxmlformats.org/officeDocument/2006/relationships/hyperlink" Target="mailto:Chris.Reid@qric.qld.gov.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qric.qld.gov.au/wp-content/uploads/2022/09/SRG-Minutes_August-2022-final.pdf"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oleObject" Target="../embeddings/oleObject3.bin"/><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371076" y="0"/>
            <a:ext cx="1219200" cy="6858000"/>
          </a:xfrm>
          <a:custGeom>
            <a:avLst/>
            <a:gdLst/>
            <a:ahLst/>
            <a:cxnLst/>
            <a:rect l="l" t="t" r="r" b="b"/>
            <a:pathLst>
              <a:path w="1219200" h="6858000">
                <a:moveTo>
                  <a:pt x="0" y="0"/>
                </a:moveTo>
                <a:lnTo>
                  <a:pt x="1219200" y="6857999"/>
                </a:lnTo>
              </a:path>
            </a:pathLst>
          </a:custGeom>
          <a:ln w="9525">
            <a:solidFill>
              <a:srgbClr val="5FCAEE"/>
            </a:solidFill>
          </a:ln>
        </p:spPr>
        <p:txBody>
          <a:bodyPr wrap="square" lIns="0" tIns="0" rIns="0" bIns="0" rtlCol="0"/>
          <a:lstStyle/>
          <a:p>
            <a:endParaRPr/>
          </a:p>
        </p:txBody>
      </p:sp>
      <p:sp>
        <p:nvSpPr>
          <p:cNvPr id="3" name="object 3"/>
          <p:cNvSpPr/>
          <p:nvPr/>
        </p:nvSpPr>
        <p:spPr>
          <a:xfrm>
            <a:off x="7424928" y="3681984"/>
            <a:ext cx="4763770" cy="3176905"/>
          </a:xfrm>
          <a:custGeom>
            <a:avLst/>
            <a:gdLst/>
            <a:ahLst/>
            <a:cxnLst/>
            <a:rect l="l" t="t" r="r" b="b"/>
            <a:pathLst>
              <a:path w="4763770" h="3176904">
                <a:moveTo>
                  <a:pt x="4763516" y="0"/>
                </a:moveTo>
                <a:lnTo>
                  <a:pt x="0" y="3176586"/>
                </a:lnTo>
              </a:path>
            </a:pathLst>
          </a:custGeom>
          <a:ln w="9525">
            <a:solidFill>
              <a:srgbClr val="5FCAEE"/>
            </a:solidFill>
          </a:ln>
        </p:spPr>
        <p:txBody>
          <a:bodyPr wrap="square" lIns="0" tIns="0" rIns="0" bIns="0" rtlCol="0"/>
          <a:lstStyle/>
          <a:p>
            <a:endParaRPr/>
          </a:p>
        </p:txBody>
      </p:sp>
      <p:sp>
        <p:nvSpPr>
          <p:cNvPr id="4" name="object 4"/>
          <p:cNvSpPr/>
          <p:nvPr/>
        </p:nvSpPr>
        <p:spPr>
          <a:xfrm>
            <a:off x="9182100"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5FCAEE">
              <a:alpha val="36077"/>
            </a:srgbClr>
          </a:solidFill>
        </p:spPr>
        <p:txBody>
          <a:bodyPr wrap="square" lIns="0" tIns="0" rIns="0" bIns="0" rtlCol="0"/>
          <a:lstStyle/>
          <a:p>
            <a:endParaRPr/>
          </a:p>
        </p:txBody>
      </p:sp>
      <p:sp>
        <p:nvSpPr>
          <p:cNvPr id="5" name="object 5"/>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5FCAEE">
              <a:alpha val="19999"/>
            </a:srgbClr>
          </a:solidFill>
        </p:spPr>
        <p:txBody>
          <a:bodyPr wrap="square" lIns="0" tIns="0" rIns="0" bIns="0" rtlCol="0"/>
          <a:lstStyle/>
          <a:p>
            <a:endParaRPr/>
          </a:p>
        </p:txBody>
      </p:sp>
      <p:sp>
        <p:nvSpPr>
          <p:cNvPr id="6" name="object 6"/>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17AFE3">
              <a:alpha val="65881"/>
            </a:srgbClr>
          </a:solidFill>
        </p:spPr>
        <p:txBody>
          <a:bodyPr wrap="square" lIns="0" tIns="0" rIns="0" bIns="0" rtlCol="0"/>
          <a:lstStyle/>
          <a:p>
            <a:endParaRPr/>
          </a:p>
        </p:txBody>
      </p:sp>
      <p:sp>
        <p:nvSpPr>
          <p:cNvPr id="7" name="object 7"/>
          <p:cNvSpPr/>
          <p:nvPr/>
        </p:nvSpPr>
        <p:spPr>
          <a:xfrm>
            <a:off x="9337790" y="0"/>
            <a:ext cx="2851785" cy="6858000"/>
          </a:xfrm>
          <a:custGeom>
            <a:avLst/>
            <a:gdLst/>
            <a:ahLst/>
            <a:cxnLst/>
            <a:rect l="l" t="t" r="r" b="b"/>
            <a:pathLst>
              <a:path w="2851784" h="6858000">
                <a:moveTo>
                  <a:pt x="2851161" y="0"/>
                </a:moveTo>
                <a:lnTo>
                  <a:pt x="0" y="0"/>
                </a:lnTo>
                <a:lnTo>
                  <a:pt x="2467620" y="6857996"/>
                </a:lnTo>
                <a:lnTo>
                  <a:pt x="2851161" y="6857996"/>
                </a:lnTo>
                <a:lnTo>
                  <a:pt x="2851161" y="0"/>
                </a:lnTo>
                <a:close/>
              </a:path>
            </a:pathLst>
          </a:custGeom>
          <a:solidFill>
            <a:srgbClr val="17AFE3">
              <a:alpha val="50195"/>
            </a:srgbClr>
          </a:solidFill>
        </p:spPr>
        <p:txBody>
          <a:bodyPr wrap="square" lIns="0" tIns="0" rIns="0" bIns="0" rtlCol="0"/>
          <a:lstStyle/>
          <a:p>
            <a:endParaRPr/>
          </a:p>
        </p:txBody>
      </p:sp>
      <p:sp>
        <p:nvSpPr>
          <p:cNvPr id="8" name="object 8"/>
          <p:cNvSpPr/>
          <p:nvPr/>
        </p:nvSpPr>
        <p:spPr>
          <a:xfrm>
            <a:off x="10898124"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2D83C3">
              <a:alpha val="70195"/>
            </a:srgbClr>
          </a:solidFill>
        </p:spPr>
        <p:txBody>
          <a:bodyPr wrap="square" lIns="0" tIns="0" rIns="0" bIns="0" rtlCol="0"/>
          <a:lstStyle/>
          <a:p>
            <a:endParaRPr/>
          </a:p>
        </p:txBody>
      </p:sp>
      <p:sp>
        <p:nvSpPr>
          <p:cNvPr id="9" name="object 9"/>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226192">
              <a:alpha val="79998"/>
            </a:srgbClr>
          </a:solidFill>
        </p:spPr>
        <p:txBody>
          <a:bodyPr wrap="square" lIns="0" tIns="0" rIns="0" bIns="0" rtlCol="0"/>
          <a:lstStyle/>
          <a:p>
            <a:endParaRPr/>
          </a:p>
        </p:txBody>
      </p:sp>
      <p:sp>
        <p:nvSpPr>
          <p:cNvPr id="10" name="object 10"/>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17AFE3">
              <a:alpha val="65881"/>
            </a:srgbClr>
          </a:solidFill>
        </p:spPr>
        <p:txBody>
          <a:bodyPr wrap="square" lIns="0" tIns="0" rIns="0" bIns="0" rtlCol="0"/>
          <a:lstStyle/>
          <a:p>
            <a:endParaRPr/>
          </a:p>
        </p:txBody>
      </p:sp>
      <p:sp>
        <p:nvSpPr>
          <p:cNvPr id="11" name="object 11"/>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5FCAEE">
              <a:alpha val="70195"/>
            </a:srgbClr>
          </a:solidFill>
        </p:spPr>
        <p:txBody>
          <a:bodyPr wrap="square" lIns="0" tIns="0" rIns="0" bIns="0" rtlCol="0"/>
          <a:lstStyle/>
          <a:p>
            <a:endParaRPr/>
          </a:p>
        </p:txBody>
      </p:sp>
      <p:sp>
        <p:nvSpPr>
          <p:cNvPr id="12" name="object 12"/>
          <p:cNvSpPr/>
          <p:nvPr/>
        </p:nvSpPr>
        <p:spPr>
          <a:xfrm>
            <a:off x="0" y="0"/>
            <a:ext cx="864235" cy="5690870"/>
          </a:xfrm>
          <a:custGeom>
            <a:avLst/>
            <a:gdLst/>
            <a:ahLst/>
            <a:cxnLst/>
            <a:rect l="l" t="t" r="r" b="b"/>
            <a:pathLst>
              <a:path w="864235" h="5690870">
                <a:moveTo>
                  <a:pt x="864108" y="0"/>
                </a:moveTo>
                <a:lnTo>
                  <a:pt x="90279" y="0"/>
                </a:lnTo>
                <a:lnTo>
                  <a:pt x="0" y="889"/>
                </a:lnTo>
                <a:lnTo>
                  <a:pt x="0" y="5690616"/>
                </a:lnTo>
                <a:lnTo>
                  <a:pt x="864108" y="9271"/>
                </a:lnTo>
                <a:lnTo>
                  <a:pt x="864108" y="0"/>
                </a:lnTo>
                <a:close/>
              </a:path>
            </a:pathLst>
          </a:custGeom>
          <a:solidFill>
            <a:srgbClr val="5FCAEE">
              <a:alpha val="70195"/>
            </a:srgbClr>
          </a:solidFill>
        </p:spPr>
        <p:txBody>
          <a:bodyPr wrap="square" lIns="0" tIns="0" rIns="0" bIns="0" rtlCol="0"/>
          <a:lstStyle/>
          <a:p>
            <a:endParaRPr/>
          </a:p>
        </p:txBody>
      </p:sp>
      <p:sp>
        <p:nvSpPr>
          <p:cNvPr id="13" name="object 13"/>
          <p:cNvSpPr/>
          <p:nvPr/>
        </p:nvSpPr>
        <p:spPr>
          <a:xfrm>
            <a:off x="9371076" y="0"/>
            <a:ext cx="1219200" cy="6858000"/>
          </a:xfrm>
          <a:custGeom>
            <a:avLst/>
            <a:gdLst/>
            <a:ahLst/>
            <a:cxnLst/>
            <a:rect l="l" t="t" r="r" b="b"/>
            <a:pathLst>
              <a:path w="1219200" h="6858000">
                <a:moveTo>
                  <a:pt x="0" y="0"/>
                </a:moveTo>
                <a:lnTo>
                  <a:pt x="1219200" y="6857999"/>
                </a:lnTo>
              </a:path>
            </a:pathLst>
          </a:custGeom>
          <a:ln w="9525">
            <a:solidFill>
              <a:srgbClr val="5FCAEE"/>
            </a:solidFill>
          </a:ln>
        </p:spPr>
        <p:txBody>
          <a:bodyPr wrap="square" lIns="0" tIns="0" rIns="0" bIns="0" rtlCol="0"/>
          <a:lstStyle/>
          <a:p>
            <a:endParaRPr/>
          </a:p>
        </p:txBody>
      </p:sp>
      <p:sp>
        <p:nvSpPr>
          <p:cNvPr id="14" name="object 14"/>
          <p:cNvSpPr/>
          <p:nvPr/>
        </p:nvSpPr>
        <p:spPr>
          <a:xfrm>
            <a:off x="7424928" y="3681984"/>
            <a:ext cx="4763770" cy="3176905"/>
          </a:xfrm>
          <a:custGeom>
            <a:avLst/>
            <a:gdLst/>
            <a:ahLst/>
            <a:cxnLst/>
            <a:rect l="l" t="t" r="r" b="b"/>
            <a:pathLst>
              <a:path w="4763770" h="3176904">
                <a:moveTo>
                  <a:pt x="4763516" y="0"/>
                </a:moveTo>
                <a:lnTo>
                  <a:pt x="0" y="3176586"/>
                </a:lnTo>
              </a:path>
            </a:pathLst>
          </a:custGeom>
          <a:ln w="9525">
            <a:solidFill>
              <a:srgbClr val="5FCAEE"/>
            </a:solidFill>
          </a:ln>
        </p:spPr>
        <p:txBody>
          <a:bodyPr wrap="square" lIns="0" tIns="0" rIns="0" bIns="0" rtlCol="0"/>
          <a:lstStyle/>
          <a:p>
            <a:endParaRPr/>
          </a:p>
        </p:txBody>
      </p:sp>
      <p:sp>
        <p:nvSpPr>
          <p:cNvPr id="15" name="object 15"/>
          <p:cNvSpPr/>
          <p:nvPr/>
        </p:nvSpPr>
        <p:spPr>
          <a:xfrm>
            <a:off x="9182100"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5FCAEE">
              <a:alpha val="36077"/>
            </a:srgbClr>
          </a:solidFill>
        </p:spPr>
        <p:txBody>
          <a:bodyPr wrap="square" lIns="0" tIns="0" rIns="0" bIns="0" rtlCol="0"/>
          <a:lstStyle/>
          <a:p>
            <a:endParaRPr/>
          </a:p>
        </p:txBody>
      </p:sp>
      <p:sp>
        <p:nvSpPr>
          <p:cNvPr id="16" name="object 16"/>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5FCAEE">
              <a:alpha val="19999"/>
            </a:srgbClr>
          </a:solidFill>
        </p:spPr>
        <p:txBody>
          <a:bodyPr wrap="square" lIns="0" tIns="0" rIns="0" bIns="0" rtlCol="0"/>
          <a:lstStyle/>
          <a:p>
            <a:endParaRPr/>
          </a:p>
        </p:txBody>
      </p:sp>
      <p:sp>
        <p:nvSpPr>
          <p:cNvPr id="17" name="object 17"/>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17AFE3">
              <a:alpha val="65881"/>
            </a:srgbClr>
          </a:solidFill>
        </p:spPr>
        <p:txBody>
          <a:bodyPr wrap="square" lIns="0" tIns="0" rIns="0" bIns="0" rtlCol="0"/>
          <a:lstStyle/>
          <a:p>
            <a:endParaRPr/>
          </a:p>
        </p:txBody>
      </p:sp>
      <p:sp>
        <p:nvSpPr>
          <p:cNvPr id="18" name="object 18"/>
          <p:cNvSpPr/>
          <p:nvPr/>
        </p:nvSpPr>
        <p:spPr>
          <a:xfrm>
            <a:off x="9337790" y="0"/>
            <a:ext cx="2851785" cy="6858000"/>
          </a:xfrm>
          <a:custGeom>
            <a:avLst/>
            <a:gdLst/>
            <a:ahLst/>
            <a:cxnLst/>
            <a:rect l="l" t="t" r="r" b="b"/>
            <a:pathLst>
              <a:path w="2851784" h="6858000">
                <a:moveTo>
                  <a:pt x="2851161" y="0"/>
                </a:moveTo>
                <a:lnTo>
                  <a:pt x="0" y="0"/>
                </a:lnTo>
                <a:lnTo>
                  <a:pt x="2467620" y="6857996"/>
                </a:lnTo>
                <a:lnTo>
                  <a:pt x="2851161" y="6857996"/>
                </a:lnTo>
                <a:lnTo>
                  <a:pt x="2851161" y="0"/>
                </a:lnTo>
                <a:close/>
              </a:path>
            </a:pathLst>
          </a:custGeom>
          <a:solidFill>
            <a:srgbClr val="17AFE3">
              <a:alpha val="50195"/>
            </a:srgbClr>
          </a:solidFill>
        </p:spPr>
        <p:txBody>
          <a:bodyPr wrap="square" lIns="0" tIns="0" rIns="0" bIns="0" rtlCol="0"/>
          <a:lstStyle/>
          <a:p>
            <a:endParaRPr/>
          </a:p>
        </p:txBody>
      </p:sp>
      <p:sp>
        <p:nvSpPr>
          <p:cNvPr id="19" name="object 19"/>
          <p:cNvSpPr/>
          <p:nvPr/>
        </p:nvSpPr>
        <p:spPr>
          <a:xfrm>
            <a:off x="10898124"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2D83C3">
              <a:alpha val="70195"/>
            </a:srgbClr>
          </a:solidFill>
        </p:spPr>
        <p:txBody>
          <a:bodyPr wrap="square" lIns="0" tIns="0" rIns="0" bIns="0" rtlCol="0"/>
          <a:lstStyle/>
          <a:p>
            <a:endParaRPr/>
          </a:p>
        </p:txBody>
      </p:sp>
      <p:sp>
        <p:nvSpPr>
          <p:cNvPr id="20" name="object 20"/>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226192">
              <a:alpha val="79998"/>
            </a:srgbClr>
          </a:solidFill>
        </p:spPr>
        <p:txBody>
          <a:bodyPr wrap="square" lIns="0" tIns="0" rIns="0" bIns="0" rtlCol="0"/>
          <a:lstStyle/>
          <a:p>
            <a:endParaRPr/>
          </a:p>
        </p:txBody>
      </p:sp>
      <p:sp>
        <p:nvSpPr>
          <p:cNvPr id="21" name="object 21"/>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17AFE3">
              <a:alpha val="65881"/>
            </a:srgbClr>
          </a:solidFill>
        </p:spPr>
        <p:txBody>
          <a:bodyPr wrap="square" lIns="0" tIns="0" rIns="0" bIns="0" rtlCol="0"/>
          <a:lstStyle/>
          <a:p>
            <a:endParaRPr/>
          </a:p>
        </p:txBody>
      </p:sp>
      <p:sp>
        <p:nvSpPr>
          <p:cNvPr id="22" name="object 2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2C3B43"/>
          </a:solidFill>
        </p:spPr>
        <p:txBody>
          <a:bodyPr wrap="square" lIns="0" tIns="0" rIns="0" bIns="0" rtlCol="0"/>
          <a:lstStyle/>
          <a:p>
            <a:endParaRPr/>
          </a:p>
        </p:txBody>
      </p:sp>
      <p:sp>
        <p:nvSpPr>
          <p:cNvPr id="23" name="object 23"/>
          <p:cNvSpPr/>
          <p:nvPr/>
        </p:nvSpPr>
        <p:spPr>
          <a:xfrm>
            <a:off x="1447800" y="0"/>
            <a:ext cx="1219200" cy="6858000"/>
          </a:xfrm>
          <a:custGeom>
            <a:avLst/>
            <a:gdLst/>
            <a:ahLst/>
            <a:cxnLst/>
            <a:rect l="l" t="t" r="r" b="b"/>
            <a:pathLst>
              <a:path w="1219200" h="6858000">
                <a:moveTo>
                  <a:pt x="0" y="0"/>
                </a:moveTo>
                <a:lnTo>
                  <a:pt x="1219200" y="6857999"/>
                </a:lnTo>
              </a:path>
            </a:pathLst>
          </a:custGeom>
          <a:ln w="9525">
            <a:solidFill>
              <a:srgbClr val="17AFE3"/>
            </a:solidFill>
          </a:ln>
        </p:spPr>
        <p:txBody>
          <a:bodyPr wrap="square" lIns="0" tIns="0" rIns="0" bIns="0" rtlCol="0"/>
          <a:lstStyle/>
          <a:p>
            <a:endParaRPr/>
          </a:p>
        </p:txBody>
      </p:sp>
      <p:sp>
        <p:nvSpPr>
          <p:cNvPr id="24" name="object 24"/>
          <p:cNvSpPr/>
          <p:nvPr/>
        </p:nvSpPr>
        <p:spPr>
          <a:xfrm>
            <a:off x="67056" y="3681984"/>
            <a:ext cx="4763770" cy="3176905"/>
          </a:xfrm>
          <a:custGeom>
            <a:avLst/>
            <a:gdLst/>
            <a:ahLst/>
            <a:cxnLst/>
            <a:rect l="l" t="t" r="r" b="b"/>
            <a:pathLst>
              <a:path w="4763770" h="3176904">
                <a:moveTo>
                  <a:pt x="4763516" y="0"/>
                </a:moveTo>
                <a:lnTo>
                  <a:pt x="0" y="3176586"/>
                </a:lnTo>
              </a:path>
            </a:pathLst>
          </a:custGeom>
          <a:ln w="9525">
            <a:solidFill>
              <a:srgbClr val="FFFFFF"/>
            </a:solidFill>
          </a:ln>
        </p:spPr>
        <p:txBody>
          <a:bodyPr wrap="square" lIns="0" tIns="0" rIns="0" bIns="0" rtlCol="0"/>
          <a:lstStyle/>
          <a:p>
            <a:endParaRPr/>
          </a:p>
        </p:txBody>
      </p:sp>
      <p:sp>
        <p:nvSpPr>
          <p:cNvPr id="25" name="object 25"/>
          <p:cNvSpPr/>
          <p:nvPr/>
        </p:nvSpPr>
        <p:spPr>
          <a:xfrm>
            <a:off x="1258825" y="0"/>
            <a:ext cx="3007360" cy="6858000"/>
          </a:xfrm>
          <a:custGeom>
            <a:avLst/>
            <a:gdLst/>
            <a:ahLst/>
            <a:cxnLst/>
            <a:rect l="l" t="t" r="r" b="b"/>
            <a:pathLst>
              <a:path w="3007360" h="6858000">
                <a:moveTo>
                  <a:pt x="3006850" y="0"/>
                </a:moveTo>
                <a:lnTo>
                  <a:pt x="2042483" y="0"/>
                </a:lnTo>
                <a:lnTo>
                  <a:pt x="0" y="6857996"/>
                </a:lnTo>
                <a:lnTo>
                  <a:pt x="3006850" y="6857996"/>
                </a:lnTo>
                <a:lnTo>
                  <a:pt x="3006850" y="0"/>
                </a:lnTo>
                <a:close/>
              </a:path>
            </a:pathLst>
          </a:custGeom>
          <a:solidFill>
            <a:srgbClr val="5FCAEE">
              <a:alpha val="30195"/>
            </a:srgbClr>
          </a:solidFill>
        </p:spPr>
        <p:txBody>
          <a:bodyPr wrap="square" lIns="0" tIns="0" rIns="0" bIns="0" rtlCol="0"/>
          <a:lstStyle/>
          <a:p>
            <a:endParaRPr/>
          </a:p>
        </p:txBody>
      </p:sp>
      <p:sp>
        <p:nvSpPr>
          <p:cNvPr id="26" name="object 26"/>
          <p:cNvSpPr/>
          <p:nvPr/>
        </p:nvSpPr>
        <p:spPr>
          <a:xfrm>
            <a:off x="1682581" y="0"/>
            <a:ext cx="2586355" cy="6858000"/>
          </a:xfrm>
          <a:custGeom>
            <a:avLst/>
            <a:gdLst/>
            <a:ahLst/>
            <a:cxnLst/>
            <a:rect l="l" t="t" r="r" b="b"/>
            <a:pathLst>
              <a:path w="2586354" h="6858000">
                <a:moveTo>
                  <a:pt x="2586142" y="0"/>
                </a:moveTo>
                <a:lnTo>
                  <a:pt x="0" y="0"/>
                </a:lnTo>
                <a:lnTo>
                  <a:pt x="1207429" y="6857996"/>
                </a:lnTo>
                <a:lnTo>
                  <a:pt x="2586142" y="6857996"/>
                </a:lnTo>
                <a:lnTo>
                  <a:pt x="2586142" y="0"/>
                </a:lnTo>
                <a:close/>
              </a:path>
            </a:pathLst>
          </a:custGeom>
          <a:solidFill>
            <a:srgbClr val="5FCAEE">
              <a:alpha val="19999"/>
            </a:srgbClr>
          </a:solidFill>
        </p:spPr>
        <p:txBody>
          <a:bodyPr wrap="square" lIns="0" tIns="0" rIns="0" bIns="0" rtlCol="0"/>
          <a:lstStyle/>
          <a:p>
            <a:endParaRPr/>
          </a:p>
        </p:txBody>
      </p:sp>
      <p:sp>
        <p:nvSpPr>
          <p:cNvPr id="27" name="object 27"/>
          <p:cNvSpPr/>
          <p:nvPr/>
        </p:nvSpPr>
        <p:spPr>
          <a:xfrm>
            <a:off x="1008888" y="3048000"/>
            <a:ext cx="3260090" cy="3810000"/>
          </a:xfrm>
          <a:custGeom>
            <a:avLst/>
            <a:gdLst/>
            <a:ahLst/>
            <a:cxnLst/>
            <a:rect l="l" t="t" r="r" b="b"/>
            <a:pathLst>
              <a:path w="3260090" h="3810000">
                <a:moveTo>
                  <a:pt x="3259836" y="0"/>
                </a:moveTo>
                <a:lnTo>
                  <a:pt x="0" y="3809999"/>
                </a:lnTo>
                <a:lnTo>
                  <a:pt x="3259836" y="3809999"/>
                </a:lnTo>
                <a:lnTo>
                  <a:pt x="3259836" y="0"/>
                </a:lnTo>
                <a:close/>
              </a:path>
            </a:pathLst>
          </a:custGeom>
          <a:solidFill>
            <a:srgbClr val="2D83C3">
              <a:alpha val="72155"/>
            </a:srgbClr>
          </a:solidFill>
        </p:spPr>
        <p:txBody>
          <a:bodyPr wrap="square" lIns="0" tIns="0" rIns="0" bIns="0" rtlCol="0"/>
          <a:lstStyle/>
          <a:p>
            <a:endParaRPr/>
          </a:p>
        </p:txBody>
      </p:sp>
      <p:sp>
        <p:nvSpPr>
          <p:cNvPr id="28" name="object 28"/>
          <p:cNvSpPr/>
          <p:nvPr/>
        </p:nvSpPr>
        <p:spPr>
          <a:xfrm>
            <a:off x="1414514" y="0"/>
            <a:ext cx="2851785" cy="6858000"/>
          </a:xfrm>
          <a:custGeom>
            <a:avLst/>
            <a:gdLst/>
            <a:ahLst/>
            <a:cxnLst/>
            <a:rect l="l" t="t" r="r" b="b"/>
            <a:pathLst>
              <a:path w="2851785" h="6858000">
                <a:moveTo>
                  <a:pt x="2851161" y="0"/>
                </a:moveTo>
                <a:lnTo>
                  <a:pt x="0" y="0"/>
                </a:lnTo>
                <a:lnTo>
                  <a:pt x="2467620" y="6857996"/>
                </a:lnTo>
                <a:lnTo>
                  <a:pt x="2851161" y="6857996"/>
                </a:lnTo>
                <a:lnTo>
                  <a:pt x="2851161" y="0"/>
                </a:lnTo>
                <a:close/>
              </a:path>
            </a:pathLst>
          </a:custGeom>
          <a:solidFill>
            <a:srgbClr val="226192">
              <a:alpha val="70195"/>
            </a:srgbClr>
          </a:solidFill>
        </p:spPr>
        <p:txBody>
          <a:bodyPr wrap="square" lIns="0" tIns="0" rIns="0" bIns="0" rtlCol="0"/>
          <a:lstStyle/>
          <a:p>
            <a:endParaRPr/>
          </a:p>
        </p:txBody>
      </p:sp>
      <p:sp>
        <p:nvSpPr>
          <p:cNvPr id="29" name="object 29"/>
          <p:cNvSpPr/>
          <p:nvPr/>
        </p:nvSpPr>
        <p:spPr>
          <a:xfrm>
            <a:off x="2449067" y="3590544"/>
            <a:ext cx="1816735" cy="3267710"/>
          </a:xfrm>
          <a:custGeom>
            <a:avLst/>
            <a:gdLst/>
            <a:ahLst/>
            <a:cxnLst/>
            <a:rect l="l" t="t" r="r" b="b"/>
            <a:pathLst>
              <a:path w="1816735" h="3267709">
                <a:moveTo>
                  <a:pt x="1816608" y="0"/>
                </a:moveTo>
                <a:lnTo>
                  <a:pt x="0" y="3267455"/>
                </a:lnTo>
                <a:lnTo>
                  <a:pt x="1816608" y="3267455"/>
                </a:lnTo>
                <a:lnTo>
                  <a:pt x="1816608" y="0"/>
                </a:lnTo>
                <a:close/>
              </a:path>
            </a:pathLst>
          </a:custGeom>
          <a:solidFill>
            <a:srgbClr val="5FCAEE">
              <a:alpha val="79998"/>
            </a:srgbClr>
          </a:solidFill>
        </p:spPr>
        <p:txBody>
          <a:bodyPr wrap="square" lIns="0" tIns="0" rIns="0" bIns="0" rtlCol="0"/>
          <a:lstStyle/>
          <a:p>
            <a:endParaRPr/>
          </a:p>
        </p:txBody>
      </p:sp>
      <p:sp>
        <p:nvSpPr>
          <p:cNvPr id="30" name="object 30"/>
          <p:cNvSpPr/>
          <p:nvPr/>
        </p:nvSpPr>
        <p:spPr>
          <a:xfrm>
            <a:off x="3017473" y="0"/>
            <a:ext cx="9175115" cy="6858000"/>
          </a:xfrm>
          <a:custGeom>
            <a:avLst/>
            <a:gdLst/>
            <a:ahLst/>
            <a:cxnLst/>
            <a:rect l="l" t="t" r="r" b="b"/>
            <a:pathLst>
              <a:path w="9175115" h="6858000">
                <a:moveTo>
                  <a:pt x="9174526" y="0"/>
                </a:moveTo>
                <a:lnTo>
                  <a:pt x="0" y="0"/>
                </a:lnTo>
                <a:lnTo>
                  <a:pt x="1107994" y="6857996"/>
                </a:lnTo>
                <a:lnTo>
                  <a:pt x="9174526" y="6857996"/>
                </a:lnTo>
                <a:lnTo>
                  <a:pt x="9174526" y="0"/>
                </a:lnTo>
                <a:close/>
              </a:path>
            </a:pathLst>
          </a:custGeom>
          <a:solidFill>
            <a:srgbClr val="17AFE3"/>
          </a:solidFill>
        </p:spPr>
        <p:txBody>
          <a:bodyPr wrap="square" lIns="0" tIns="0" rIns="0" bIns="0" rtlCol="0"/>
          <a:lstStyle/>
          <a:p>
            <a:endParaRPr/>
          </a:p>
        </p:txBody>
      </p:sp>
      <p:sp>
        <p:nvSpPr>
          <p:cNvPr id="31" name="object 31"/>
          <p:cNvSpPr/>
          <p:nvPr/>
        </p:nvSpPr>
        <p:spPr>
          <a:xfrm>
            <a:off x="4079747" y="3253740"/>
            <a:ext cx="186055" cy="220979"/>
          </a:xfrm>
          <a:custGeom>
            <a:avLst/>
            <a:gdLst/>
            <a:ahLst/>
            <a:cxnLst/>
            <a:rect l="l" t="t" r="r" b="b"/>
            <a:pathLst>
              <a:path w="186054" h="220979">
                <a:moveTo>
                  <a:pt x="0" y="0"/>
                </a:moveTo>
                <a:lnTo>
                  <a:pt x="0" y="220980"/>
                </a:lnTo>
                <a:lnTo>
                  <a:pt x="185927" y="110489"/>
                </a:lnTo>
                <a:lnTo>
                  <a:pt x="0" y="0"/>
                </a:lnTo>
                <a:close/>
              </a:path>
            </a:pathLst>
          </a:custGeom>
          <a:solidFill>
            <a:srgbClr val="FFFFFF"/>
          </a:solidFill>
        </p:spPr>
        <p:txBody>
          <a:bodyPr wrap="square" lIns="0" tIns="0" rIns="0" bIns="0" rtlCol="0"/>
          <a:lstStyle/>
          <a:p>
            <a:endParaRPr/>
          </a:p>
        </p:txBody>
      </p:sp>
      <p:sp>
        <p:nvSpPr>
          <p:cNvPr id="32" name="object 32"/>
          <p:cNvSpPr/>
          <p:nvPr/>
        </p:nvSpPr>
        <p:spPr>
          <a:xfrm>
            <a:off x="9549383" y="5836920"/>
            <a:ext cx="2580131" cy="885444"/>
          </a:xfrm>
          <a:prstGeom prst="rect">
            <a:avLst/>
          </a:prstGeom>
          <a:blipFill>
            <a:blip r:embed="rId2" cstate="print"/>
            <a:stretch>
              <a:fillRect/>
            </a:stretch>
          </a:blipFill>
        </p:spPr>
        <p:txBody>
          <a:bodyPr wrap="square" lIns="0" tIns="0" rIns="0" bIns="0" rtlCol="0"/>
          <a:lstStyle/>
          <a:p>
            <a:endParaRPr/>
          </a:p>
        </p:txBody>
      </p:sp>
      <p:sp>
        <p:nvSpPr>
          <p:cNvPr id="33" name="object 33"/>
          <p:cNvSpPr txBox="1">
            <a:spLocks noGrp="1"/>
          </p:cNvSpPr>
          <p:nvPr>
            <p:ph type="title"/>
          </p:nvPr>
        </p:nvSpPr>
        <p:spPr>
          <a:prstGeom prst="rect">
            <a:avLst/>
          </a:prstGeom>
        </p:spPr>
        <p:txBody>
          <a:bodyPr vert="horz" wrap="square" lIns="0" tIns="13335" rIns="0" bIns="0" rtlCol="0">
            <a:spAutoFit/>
          </a:bodyPr>
          <a:lstStyle/>
          <a:p>
            <a:pPr marL="4434205" marR="5080" indent="-2524125">
              <a:lnSpc>
                <a:spcPct val="100000"/>
              </a:lnSpc>
              <a:spcBef>
                <a:spcPts val="105"/>
              </a:spcBef>
            </a:pPr>
            <a:r>
              <a:rPr sz="4400" spc="-5" dirty="0">
                <a:solidFill>
                  <a:srgbClr val="003366"/>
                </a:solidFill>
                <a:latin typeface="Calibri"/>
                <a:cs typeface="Calibri"/>
              </a:rPr>
              <a:t>QRIC </a:t>
            </a:r>
            <a:r>
              <a:rPr sz="4400" spc="-20" dirty="0">
                <a:solidFill>
                  <a:srgbClr val="003366"/>
                </a:solidFill>
                <a:latin typeface="Calibri"/>
                <a:cs typeface="Calibri"/>
              </a:rPr>
              <a:t>Stakeholder </a:t>
            </a:r>
            <a:r>
              <a:rPr sz="4400" spc="-30" dirty="0">
                <a:solidFill>
                  <a:srgbClr val="003366"/>
                </a:solidFill>
                <a:latin typeface="Calibri"/>
                <a:cs typeface="Calibri"/>
              </a:rPr>
              <a:t>Reference  </a:t>
            </a:r>
            <a:r>
              <a:rPr sz="4400" spc="-10" dirty="0">
                <a:solidFill>
                  <a:srgbClr val="003366"/>
                </a:solidFill>
                <a:latin typeface="Calibri"/>
                <a:cs typeface="Calibri"/>
              </a:rPr>
              <a:t>Group</a:t>
            </a:r>
            <a:endParaRPr sz="4400" dirty="0">
              <a:latin typeface="Calibri"/>
              <a:cs typeface="Calibri"/>
            </a:endParaRPr>
          </a:p>
        </p:txBody>
      </p:sp>
      <p:sp>
        <p:nvSpPr>
          <p:cNvPr id="34" name="object 34"/>
          <p:cNvSpPr txBox="1"/>
          <p:nvPr/>
        </p:nvSpPr>
        <p:spPr>
          <a:xfrm>
            <a:off x="4988107" y="3175507"/>
            <a:ext cx="4754826" cy="505908"/>
          </a:xfrm>
          <a:prstGeom prst="rect">
            <a:avLst/>
          </a:prstGeom>
        </p:spPr>
        <p:txBody>
          <a:bodyPr vert="horz" wrap="square" lIns="0" tIns="13335" rIns="0" bIns="0" rtlCol="0">
            <a:spAutoFit/>
          </a:bodyPr>
          <a:lstStyle/>
          <a:p>
            <a:pPr marL="12700">
              <a:lnSpc>
                <a:spcPct val="100000"/>
              </a:lnSpc>
              <a:spcBef>
                <a:spcPts val="105"/>
              </a:spcBef>
            </a:pPr>
            <a:r>
              <a:rPr lang="en-AU" sz="3200" b="1" spc="-15" dirty="0">
                <a:solidFill>
                  <a:srgbClr val="FFFFFF"/>
                </a:solidFill>
                <a:latin typeface="Calibri"/>
                <a:cs typeface="Calibri"/>
              </a:rPr>
              <a:t>Monday 30 October</a:t>
            </a:r>
            <a:r>
              <a:rPr sz="3200" b="1" spc="-80" dirty="0">
                <a:solidFill>
                  <a:srgbClr val="FFFFFF"/>
                </a:solidFill>
                <a:latin typeface="Calibri"/>
                <a:cs typeface="Calibri"/>
              </a:rPr>
              <a:t> </a:t>
            </a:r>
            <a:r>
              <a:rPr sz="3200" b="1" spc="-5" dirty="0">
                <a:solidFill>
                  <a:srgbClr val="FFFFFF"/>
                </a:solidFill>
                <a:latin typeface="Calibri"/>
                <a:cs typeface="Calibri"/>
              </a:rPr>
              <a:t>202</a:t>
            </a:r>
            <a:r>
              <a:rPr lang="en-AU" sz="3200" b="1" spc="-5" dirty="0">
                <a:solidFill>
                  <a:srgbClr val="FFFFFF"/>
                </a:solidFill>
                <a:latin typeface="Calibri"/>
                <a:cs typeface="Calibri"/>
              </a:rPr>
              <a:t>3</a:t>
            </a:r>
            <a:endParaRPr sz="3200" dirty="0">
              <a:latin typeface="Calibri"/>
              <a:cs typeface="Calibri"/>
            </a:endParaRPr>
          </a:p>
        </p:txBody>
      </p:sp>
    </p:spTree>
    <p:extLst>
      <p:ext uri="{BB962C8B-B14F-4D97-AF65-F5344CB8AC3E}">
        <p14:creationId xmlns:p14="http://schemas.microsoft.com/office/powerpoint/2010/main" val="3281833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580312"/>
            <a:ext cx="9618217" cy="566822"/>
          </a:xfrm>
          <a:prstGeom prst="rect">
            <a:avLst/>
          </a:prstGeom>
        </p:spPr>
        <p:txBody>
          <a:bodyPr vert="horz" wrap="square" lIns="0" tIns="12700" rIns="0" bIns="0" rtlCol="0">
            <a:spAutoFit/>
          </a:bodyPr>
          <a:lstStyle/>
          <a:p>
            <a:pPr marL="12700">
              <a:lnSpc>
                <a:spcPct val="100000"/>
              </a:lnSpc>
              <a:spcBef>
                <a:spcPts val="100"/>
              </a:spcBef>
            </a:pPr>
            <a:r>
              <a:rPr lang="en-AU" spc="-15" dirty="0">
                <a:solidFill>
                  <a:srgbClr val="000000"/>
                </a:solidFill>
              </a:rPr>
              <a:t>Appeal of external review decisions</a:t>
            </a:r>
            <a:endParaRPr spc="-15" dirty="0">
              <a:solidFill>
                <a:srgbClr val="000000"/>
              </a:solidFill>
            </a:endParaRPr>
          </a:p>
        </p:txBody>
      </p:sp>
      <p:sp>
        <p:nvSpPr>
          <p:cNvPr id="5" name="Text Placeholder 4">
            <a:extLst>
              <a:ext uri="{FF2B5EF4-FFF2-40B4-BE49-F238E27FC236}">
                <a16:creationId xmlns:a16="http://schemas.microsoft.com/office/drawing/2014/main" id="{2733690A-1D9B-06F5-2F44-814385E41DAE}"/>
              </a:ext>
            </a:extLst>
          </p:cNvPr>
          <p:cNvSpPr>
            <a:spLocks noGrp="1"/>
          </p:cNvSpPr>
          <p:nvPr>
            <p:ph type="body" idx="1"/>
          </p:nvPr>
        </p:nvSpPr>
        <p:spPr>
          <a:xfrm>
            <a:off x="838200" y="1219200"/>
            <a:ext cx="8939783" cy="4733571"/>
          </a:xfrm>
        </p:spPr>
        <p:txBody>
          <a:bodyPr/>
          <a:lstStyle/>
          <a:p>
            <a:pPr marL="0" indent="0">
              <a:buFont typeface="Arial" panose="020B0604020202020204" pitchFamily="34" charset="0"/>
              <a:buNone/>
              <a:defRPr/>
            </a:pPr>
            <a:r>
              <a:rPr lang="en-AU" sz="3200" dirty="0"/>
              <a:t>RAP appeal -</a:t>
            </a:r>
            <a:r>
              <a:rPr lang="en-AU" sz="3200" b="1" dirty="0"/>
              <a:t> limited</a:t>
            </a:r>
            <a:r>
              <a:rPr lang="en-AU" sz="3200" dirty="0"/>
              <a:t> in nature: </a:t>
            </a:r>
          </a:p>
          <a:p>
            <a:pPr>
              <a:defRPr/>
            </a:pPr>
            <a:r>
              <a:rPr lang="en-AU" sz="3200" dirty="0"/>
              <a:t>question of </a:t>
            </a:r>
            <a:r>
              <a:rPr lang="en-AU" sz="3200" b="1" dirty="0"/>
              <a:t>law </a:t>
            </a:r>
            <a:r>
              <a:rPr lang="en-AU" sz="3200" dirty="0"/>
              <a:t>only</a:t>
            </a:r>
          </a:p>
          <a:p>
            <a:pPr>
              <a:defRPr/>
            </a:pPr>
            <a:r>
              <a:rPr lang="en-AU" sz="3200" dirty="0"/>
              <a:t>‘</a:t>
            </a:r>
            <a:r>
              <a:rPr lang="en-AU" sz="3200" b="1" dirty="0"/>
              <a:t>disqualification action</a:t>
            </a:r>
            <a:r>
              <a:rPr lang="en-AU" sz="3200" dirty="0"/>
              <a:t>’ that prevents a person from betting, bookmaking, racing an animal, or attending a race meeting for a period of 3 months or more</a:t>
            </a:r>
          </a:p>
          <a:p>
            <a:pPr marL="0" indent="0" algn="ctr">
              <a:buFont typeface="Arial" panose="020B0604020202020204" pitchFamily="34" charset="0"/>
              <a:buNone/>
              <a:defRPr/>
            </a:pPr>
            <a:endParaRPr lang="en-AU" sz="3200" i="1" dirty="0"/>
          </a:p>
          <a:p>
            <a:pPr marL="0" indent="0" algn="ctr">
              <a:buFont typeface="Arial" panose="020B0604020202020204" pitchFamily="34" charset="0"/>
              <a:buNone/>
              <a:defRPr/>
            </a:pPr>
            <a:r>
              <a:rPr lang="en-AU" sz="3200" i="1" dirty="0"/>
              <a:t>This </a:t>
            </a:r>
            <a:r>
              <a:rPr lang="en-AU" sz="3200" b="1" i="1" dirty="0"/>
              <a:t>approach is justified </a:t>
            </a:r>
            <a:r>
              <a:rPr lang="en-AU" sz="3200" i="1" dirty="0"/>
              <a:t>because </a:t>
            </a:r>
          </a:p>
          <a:p>
            <a:pPr marL="0" indent="0" algn="ctr">
              <a:buFont typeface="Arial" panose="020B0604020202020204" pitchFamily="34" charset="0"/>
              <a:buNone/>
              <a:defRPr/>
            </a:pPr>
            <a:r>
              <a:rPr lang="en-AU" sz="3200" i="1" dirty="0"/>
              <a:t>an objective of establishing an independent review panel is </a:t>
            </a:r>
          </a:p>
          <a:p>
            <a:pPr marL="0" indent="0" algn="ctr">
              <a:buFont typeface="Arial" panose="020B0604020202020204" pitchFamily="34" charset="0"/>
              <a:buNone/>
              <a:defRPr/>
            </a:pPr>
            <a:r>
              <a:rPr lang="en-AU" sz="3200" i="1" dirty="0"/>
              <a:t>to </a:t>
            </a:r>
            <a:r>
              <a:rPr lang="en-AU" sz="3200" b="1" i="1" dirty="0"/>
              <a:t>finalise</a:t>
            </a:r>
            <a:r>
              <a:rPr lang="en-AU" sz="3200" i="1" dirty="0"/>
              <a:t> review applications in a </a:t>
            </a:r>
            <a:r>
              <a:rPr lang="en-AU" sz="3200" b="1" i="1" dirty="0"/>
              <a:t>shorter timeframe</a:t>
            </a:r>
            <a:endParaRPr lang="en-AU" sz="3200" i="1" dirty="0"/>
          </a:p>
          <a:p>
            <a:endParaRPr lang="en-AU" sz="2000" dirty="0"/>
          </a:p>
        </p:txBody>
      </p:sp>
      <p:sp>
        <p:nvSpPr>
          <p:cNvPr id="4" name="object 4"/>
          <p:cNvSpPr/>
          <p:nvPr/>
        </p:nvSpPr>
        <p:spPr>
          <a:xfrm>
            <a:off x="9549383" y="5836920"/>
            <a:ext cx="2580131" cy="88544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63678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04800"/>
            <a:ext cx="9694417" cy="566822"/>
          </a:xfrm>
          <a:prstGeom prst="rect">
            <a:avLst/>
          </a:prstGeom>
        </p:spPr>
        <p:txBody>
          <a:bodyPr vert="horz" wrap="square" lIns="0" tIns="12700" rIns="0" bIns="0" rtlCol="0">
            <a:spAutoFit/>
          </a:bodyPr>
          <a:lstStyle/>
          <a:p>
            <a:pPr marL="12700">
              <a:lnSpc>
                <a:spcPct val="100000"/>
              </a:lnSpc>
              <a:spcBef>
                <a:spcPts val="100"/>
              </a:spcBef>
            </a:pPr>
            <a:r>
              <a:rPr lang="en-AU" spc="-15" dirty="0">
                <a:solidFill>
                  <a:srgbClr val="000000"/>
                </a:solidFill>
              </a:rPr>
              <a:t>External review comparatives</a:t>
            </a:r>
          </a:p>
        </p:txBody>
      </p:sp>
      <p:sp>
        <p:nvSpPr>
          <p:cNvPr id="5" name="Text Placeholder 4">
            <a:extLst>
              <a:ext uri="{FF2B5EF4-FFF2-40B4-BE49-F238E27FC236}">
                <a16:creationId xmlns:a16="http://schemas.microsoft.com/office/drawing/2014/main" id="{2733690A-1D9B-06F5-2F44-814385E41DAE}"/>
              </a:ext>
            </a:extLst>
          </p:cNvPr>
          <p:cNvSpPr>
            <a:spLocks noGrp="1"/>
          </p:cNvSpPr>
          <p:nvPr>
            <p:ph type="body" idx="1"/>
          </p:nvPr>
        </p:nvSpPr>
        <p:spPr>
          <a:xfrm>
            <a:off x="609600" y="2047702"/>
            <a:ext cx="9144000" cy="1138773"/>
          </a:xfrm>
        </p:spPr>
        <p:txBody>
          <a:bodyPr/>
          <a:lstStyle/>
          <a:p>
            <a:endParaRPr lang="en-AU" sz="2800" dirty="0"/>
          </a:p>
          <a:p>
            <a:pPr marL="457200" indent="-457200">
              <a:buFont typeface="Arial" panose="020B0604020202020204" pitchFamily="34" charset="0"/>
              <a:buChar char="•"/>
            </a:pPr>
            <a:endParaRPr lang="en-AU" sz="2800" dirty="0"/>
          </a:p>
          <a:p>
            <a:endParaRPr lang="en-AU" dirty="0"/>
          </a:p>
        </p:txBody>
      </p:sp>
      <p:sp>
        <p:nvSpPr>
          <p:cNvPr id="4" name="object 4"/>
          <p:cNvSpPr/>
          <p:nvPr/>
        </p:nvSpPr>
        <p:spPr>
          <a:xfrm>
            <a:off x="9549383" y="5836920"/>
            <a:ext cx="2580131" cy="885444"/>
          </a:xfrm>
          <a:prstGeom prst="rect">
            <a:avLst/>
          </a:prstGeom>
          <a:blipFill>
            <a:blip r:embed="rId2" cstate="print"/>
            <a:stretch>
              <a:fillRect/>
            </a:stretch>
          </a:blipFill>
        </p:spPr>
        <p:txBody>
          <a:bodyPr wrap="square" lIns="0" tIns="0" rIns="0" bIns="0" rtlCol="0"/>
          <a:lstStyle/>
          <a:p>
            <a:endParaRPr/>
          </a:p>
        </p:txBody>
      </p:sp>
      <p:sp>
        <p:nvSpPr>
          <p:cNvPr id="7" name="TextBox 6">
            <a:extLst>
              <a:ext uri="{FF2B5EF4-FFF2-40B4-BE49-F238E27FC236}">
                <a16:creationId xmlns:a16="http://schemas.microsoft.com/office/drawing/2014/main" id="{17EECFE2-9CCA-A642-707F-BB13F813D0EC}"/>
              </a:ext>
            </a:extLst>
          </p:cNvPr>
          <p:cNvSpPr txBox="1"/>
          <p:nvPr/>
        </p:nvSpPr>
        <p:spPr>
          <a:xfrm>
            <a:off x="685800" y="1028343"/>
            <a:ext cx="4267200" cy="4801314"/>
          </a:xfrm>
          <a:prstGeom prst="rect">
            <a:avLst/>
          </a:prstGeom>
          <a:noFill/>
        </p:spPr>
        <p:txBody>
          <a:bodyPr wrap="square">
            <a:spAutoFit/>
          </a:bodyPr>
          <a:lstStyle/>
          <a:p>
            <a:pPr marL="342900" indent="-342900">
              <a:buFont typeface="Arial" panose="020B0604020202020204" pitchFamily="34" charset="0"/>
              <a:buChar char="•"/>
              <a:defRPr/>
            </a:pPr>
            <a:r>
              <a:rPr lang="en-AU" sz="2400" b="1" dirty="0"/>
              <a:t>Significantly reduced timeframes to finalise matters </a:t>
            </a:r>
          </a:p>
          <a:p>
            <a:pPr marL="357188" lvl="1">
              <a:defRPr/>
            </a:pPr>
            <a:r>
              <a:rPr lang="en-AU" sz="2000" dirty="0"/>
              <a:t>Riding offence example -  date of incident to date of hearing:</a:t>
            </a:r>
          </a:p>
          <a:p>
            <a:pPr marL="357188" lvl="1">
              <a:buFont typeface="Wingdings" panose="05000000000000000000" pitchFamily="2" charset="2"/>
              <a:buChar char="v"/>
              <a:defRPr/>
            </a:pPr>
            <a:r>
              <a:rPr lang="en-AU" sz="2000" dirty="0"/>
              <a:t>QCAT - </a:t>
            </a:r>
            <a:r>
              <a:rPr lang="en-AU" sz="2000" b="1" dirty="0"/>
              <a:t>19 months</a:t>
            </a:r>
          </a:p>
          <a:p>
            <a:pPr marL="357188" lvl="1">
              <a:buFont typeface="Wingdings" panose="05000000000000000000" pitchFamily="2" charset="2"/>
              <a:buChar char="v"/>
              <a:defRPr/>
            </a:pPr>
            <a:r>
              <a:rPr lang="en-AU" sz="2000" dirty="0"/>
              <a:t>RAP - </a:t>
            </a:r>
            <a:r>
              <a:rPr lang="en-AU" sz="2000" b="1" dirty="0"/>
              <a:t>13 days </a:t>
            </a:r>
          </a:p>
          <a:p>
            <a:pPr>
              <a:defRPr/>
            </a:pPr>
            <a:endParaRPr lang="en-AU" sz="2200" dirty="0"/>
          </a:p>
          <a:p>
            <a:pPr marL="342900" indent="-342900">
              <a:buFont typeface="Arial" panose="020B0604020202020204" pitchFamily="34" charset="0"/>
              <a:buChar char="•"/>
              <a:defRPr/>
            </a:pPr>
            <a:r>
              <a:rPr lang="en-AU" sz="2400" b="1" dirty="0"/>
              <a:t>Access </a:t>
            </a:r>
            <a:r>
              <a:rPr lang="en-AU" sz="2400" dirty="0"/>
              <a:t>– filing fees </a:t>
            </a:r>
            <a:endParaRPr lang="en-AU" sz="2400" b="1" dirty="0"/>
          </a:p>
          <a:p>
            <a:pPr marL="342900" indent="-342900">
              <a:buFont typeface="Arial" panose="020B0604020202020204" pitchFamily="34" charset="0"/>
              <a:buChar char="•"/>
              <a:defRPr/>
            </a:pPr>
            <a:r>
              <a:rPr lang="en-AU" sz="2400" b="1" dirty="0"/>
              <a:t>Representation </a:t>
            </a:r>
            <a:r>
              <a:rPr lang="en-AU" sz="2400" dirty="0"/>
              <a:t>– lawyers </a:t>
            </a:r>
          </a:p>
          <a:p>
            <a:pPr marL="342900" indent="-342900">
              <a:buFont typeface="Arial" panose="020B0604020202020204" pitchFamily="34" charset="0"/>
              <a:buChar char="•"/>
              <a:defRPr/>
            </a:pPr>
            <a:r>
              <a:rPr lang="en-AU" sz="2400" b="1" dirty="0"/>
              <a:t>Expertise </a:t>
            </a:r>
            <a:r>
              <a:rPr lang="en-AU" sz="2400" dirty="0"/>
              <a:t>– Panel constitution </a:t>
            </a:r>
          </a:p>
          <a:p>
            <a:pPr>
              <a:defRPr/>
            </a:pPr>
            <a:endParaRPr lang="en-AU" sz="2200" dirty="0"/>
          </a:p>
          <a:p>
            <a:pPr>
              <a:defRPr/>
            </a:pPr>
            <a:endParaRPr lang="en-AU" sz="2200" dirty="0"/>
          </a:p>
          <a:p>
            <a:pPr>
              <a:defRPr/>
            </a:pPr>
            <a:r>
              <a:rPr lang="en-AU" sz="1600" b="1" i="1" dirty="0"/>
              <a:t>* </a:t>
            </a:r>
            <a:r>
              <a:rPr lang="en-AU" sz="1600" i="1" dirty="0"/>
              <a:t>All timeframes are approximate</a:t>
            </a:r>
          </a:p>
        </p:txBody>
      </p:sp>
      <p:graphicFrame>
        <p:nvGraphicFramePr>
          <p:cNvPr id="8" name="Content Placeholder 4">
            <a:extLst>
              <a:ext uri="{FF2B5EF4-FFF2-40B4-BE49-F238E27FC236}">
                <a16:creationId xmlns:a16="http://schemas.microsoft.com/office/drawing/2014/main" id="{E3DDD0A0-C625-C63C-34E1-6A8D969E4FA3}"/>
              </a:ext>
            </a:extLst>
          </p:cNvPr>
          <p:cNvGraphicFramePr>
            <a:graphicFrameLocks/>
          </p:cNvGraphicFramePr>
          <p:nvPr>
            <p:extLst>
              <p:ext uri="{D42A27DB-BD31-4B8C-83A1-F6EECF244321}">
                <p14:modId xmlns:p14="http://schemas.microsoft.com/office/powerpoint/2010/main" val="2795452084"/>
              </p:ext>
            </p:extLst>
          </p:nvPr>
        </p:nvGraphicFramePr>
        <p:xfrm>
          <a:off x="5181600" y="1106365"/>
          <a:ext cx="6553200" cy="4837235"/>
        </p:xfrm>
        <a:graphic>
          <a:graphicData uri="http://schemas.openxmlformats.org/drawingml/2006/table">
            <a:tbl>
              <a:tblPr firstRow="1" firstCol="1" bandRow="1">
                <a:tableStyleId>{5C22544A-7EE6-4342-B048-85BDC9FD1C3A}</a:tableStyleId>
              </a:tblPr>
              <a:tblGrid>
                <a:gridCol w="3360616">
                  <a:extLst>
                    <a:ext uri="{9D8B030D-6E8A-4147-A177-3AD203B41FA5}">
                      <a16:colId xmlns:a16="http://schemas.microsoft.com/office/drawing/2014/main" val="20000"/>
                    </a:ext>
                  </a:extLst>
                </a:gridCol>
                <a:gridCol w="1674160">
                  <a:extLst>
                    <a:ext uri="{9D8B030D-6E8A-4147-A177-3AD203B41FA5}">
                      <a16:colId xmlns:a16="http://schemas.microsoft.com/office/drawing/2014/main" val="20001"/>
                    </a:ext>
                  </a:extLst>
                </a:gridCol>
                <a:gridCol w="1518424">
                  <a:extLst>
                    <a:ext uri="{9D8B030D-6E8A-4147-A177-3AD203B41FA5}">
                      <a16:colId xmlns:a16="http://schemas.microsoft.com/office/drawing/2014/main" val="20002"/>
                    </a:ext>
                  </a:extLst>
                </a:gridCol>
              </a:tblGrid>
              <a:tr h="292326">
                <a:tc>
                  <a:txBody>
                    <a:bodyPr/>
                    <a:lstStyle/>
                    <a:p>
                      <a:pPr>
                        <a:lnSpc>
                          <a:spcPct val="107000"/>
                        </a:lnSpc>
                        <a:spcAft>
                          <a:spcPts val="800"/>
                        </a:spcAft>
                      </a:pPr>
                      <a:r>
                        <a:rPr lang="en-AU" sz="1400" kern="100" dirty="0">
                          <a:effectLst/>
                        </a:rPr>
                        <a:t>Steps in process</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888" marR="47888" marT="0" marB="0">
                    <a:solidFill>
                      <a:schemeClr val="tx2">
                        <a:lumMod val="60000"/>
                        <a:lumOff val="40000"/>
                      </a:schemeClr>
                    </a:solidFill>
                  </a:tcPr>
                </a:tc>
                <a:tc>
                  <a:txBody>
                    <a:bodyPr/>
                    <a:lstStyle/>
                    <a:p>
                      <a:pPr>
                        <a:lnSpc>
                          <a:spcPct val="107000"/>
                        </a:lnSpc>
                        <a:spcAft>
                          <a:spcPts val="800"/>
                        </a:spcAft>
                      </a:pPr>
                      <a:r>
                        <a:rPr lang="en-AU" sz="1400" kern="100" dirty="0">
                          <a:effectLst/>
                        </a:rPr>
                        <a:t>QCAT Example</a:t>
                      </a:r>
                    </a:p>
                  </a:txBody>
                  <a:tcPr marL="47888" marR="47888" marT="0" marB="0">
                    <a:solidFill>
                      <a:schemeClr val="tx2">
                        <a:lumMod val="60000"/>
                        <a:lumOff val="40000"/>
                      </a:schemeClr>
                    </a:solidFill>
                  </a:tcPr>
                </a:tc>
                <a:tc>
                  <a:txBody>
                    <a:bodyPr/>
                    <a:lstStyle/>
                    <a:p>
                      <a:pPr>
                        <a:lnSpc>
                          <a:spcPct val="107000"/>
                        </a:lnSpc>
                        <a:spcAft>
                          <a:spcPts val="800"/>
                        </a:spcAft>
                      </a:pPr>
                      <a:r>
                        <a:rPr lang="en-AU" sz="1400" kern="100" dirty="0">
                          <a:effectLst/>
                        </a:rPr>
                        <a:t>RAP Example</a:t>
                      </a:r>
                    </a:p>
                  </a:txBody>
                  <a:tcPr marL="47888" marR="47888" marT="0" marB="0">
                    <a:solidFill>
                      <a:schemeClr val="tx2">
                        <a:lumMod val="60000"/>
                        <a:lumOff val="40000"/>
                      </a:schemeClr>
                    </a:solidFill>
                  </a:tcPr>
                </a:tc>
                <a:extLst>
                  <a:ext uri="{0D108BD9-81ED-4DB2-BD59-A6C34878D82A}">
                    <a16:rowId xmlns:a16="http://schemas.microsoft.com/office/drawing/2014/main" val="10000"/>
                  </a:ext>
                </a:extLst>
              </a:tr>
              <a:tr h="208778">
                <a:tc>
                  <a:txBody>
                    <a:bodyPr/>
                    <a:lstStyle/>
                    <a:p>
                      <a:pPr>
                        <a:lnSpc>
                          <a:spcPct val="107000"/>
                        </a:lnSpc>
                        <a:spcAft>
                          <a:spcPts val="800"/>
                        </a:spcAft>
                      </a:pPr>
                      <a:r>
                        <a:rPr lang="en-AU" sz="1400" kern="100" dirty="0">
                          <a:effectLst/>
                        </a:rPr>
                        <a:t>Date of Incident</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888" marR="47888" marT="0" marB="0">
                    <a:solidFill>
                      <a:schemeClr val="tx2">
                        <a:lumMod val="60000"/>
                        <a:lumOff val="40000"/>
                      </a:schemeClr>
                    </a:solidFill>
                  </a:tcPr>
                </a:tc>
                <a:tc>
                  <a:txBody>
                    <a:bodyPr/>
                    <a:lstStyle/>
                    <a:p>
                      <a:pPr>
                        <a:lnSpc>
                          <a:spcPct val="107000"/>
                        </a:lnSpc>
                        <a:spcAft>
                          <a:spcPts val="800"/>
                        </a:spcAft>
                      </a:pPr>
                      <a:r>
                        <a:rPr lang="en-AU" sz="1200" kern="100" dirty="0">
                          <a:effectLst/>
                        </a:rPr>
                        <a:t>05.02.2021</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888" marR="47888" marT="0" marB="0">
                    <a:solidFill>
                      <a:schemeClr val="accent1">
                        <a:lumMod val="20000"/>
                        <a:lumOff val="80000"/>
                      </a:schemeClr>
                    </a:solidFill>
                  </a:tcPr>
                </a:tc>
                <a:tc>
                  <a:txBody>
                    <a:bodyPr/>
                    <a:lstStyle/>
                    <a:p>
                      <a:pPr>
                        <a:lnSpc>
                          <a:spcPct val="107000"/>
                        </a:lnSpc>
                        <a:spcAft>
                          <a:spcPts val="800"/>
                        </a:spcAft>
                      </a:pPr>
                      <a:r>
                        <a:rPr lang="en-AU" sz="1200" kern="100" dirty="0">
                          <a:effectLst/>
                        </a:rPr>
                        <a:t>06.10.2023</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888" marR="47888" marT="0" marB="0">
                    <a:solidFill>
                      <a:schemeClr val="accent1">
                        <a:lumMod val="20000"/>
                        <a:lumOff val="80000"/>
                      </a:schemeClr>
                    </a:solidFill>
                  </a:tcPr>
                </a:tc>
                <a:extLst>
                  <a:ext uri="{0D108BD9-81ED-4DB2-BD59-A6C34878D82A}">
                    <a16:rowId xmlns:a16="http://schemas.microsoft.com/office/drawing/2014/main" val="10001"/>
                  </a:ext>
                </a:extLst>
              </a:tr>
              <a:tr h="387625">
                <a:tc>
                  <a:txBody>
                    <a:bodyPr/>
                    <a:lstStyle/>
                    <a:p>
                      <a:pPr>
                        <a:lnSpc>
                          <a:spcPct val="107000"/>
                        </a:lnSpc>
                        <a:spcAft>
                          <a:spcPts val="800"/>
                        </a:spcAft>
                      </a:pPr>
                      <a:r>
                        <a:rPr lang="en-AU" sz="1400" kern="100" dirty="0">
                          <a:effectLst/>
                        </a:rPr>
                        <a:t>Date of Stewards Report/decision</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888" marR="47888" marT="0" marB="0">
                    <a:solidFill>
                      <a:schemeClr val="tx2">
                        <a:lumMod val="60000"/>
                        <a:lumOff val="40000"/>
                      </a:schemeClr>
                    </a:solidFill>
                  </a:tcPr>
                </a:tc>
                <a:tc>
                  <a:txBody>
                    <a:bodyPr/>
                    <a:lstStyle/>
                    <a:p>
                      <a:pPr>
                        <a:lnSpc>
                          <a:spcPct val="107000"/>
                        </a:lnSpc>
                        <a:spcAft>
                          <a:spcPts val="800"/>
                        </a:spcAft>
                      </a:pPr>
                      <a:r>
                        <a:rPr lang="en-AU" sz="1200" kern="100" dirty="0">
                          <a:effectLst/>
                        </a:rPr>
                        <a:t>05.02.2021</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888" marR="47888" marT="0" marB="0">
                    <a:solidFill>
                      <a:schemeClr val="accent1">
                        <a:lumMod val="40000"/>
                        <a:lumOff val="60000"/>
                      </a:schemeClr>
                    </a:solidFill>
                  </a:tcPr>
                </a:tc>
                <a:tc>
                  <a:txBody>
                    <a:bodyPr/>
                    <a:lstStyle/>
                    <a:p>
                      <a:pPr>
                        <a:lnSpc>
                          <a:spcPct val="107000"/>
                        </a:lnSpc>
                        <a:spcAft>
                          <a:spcPts val="800"/>
                        </a:spcAft>
                      </a:pPr>
                      <a:r>
                        <a:rPr lang="en-AU" sz="1200" kern="100" dirty="0">
                          <a:effectLst/>
                        </a:rPr>
                        <a:t>10.10.23</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888" marR="47888" marT="0" marB="0">
                    <a:solidFill>
                      <a:schemeClr val="accent1">
                        <a:lumMod val="40000"/>
                        <a:lumOff val="60000"/>
                      </a:schemeClr>
                    </a:solidFill>
                  </a:tcPr>
                </a:tc>
                <a:extLst>
                  <a:ext uri="{0D108BD9-81ED-4DB2-BD59-A6C34878D82A}">
                    <a16:rowId xmlns:a16="http://schemas.microsoft.com/office/drawing/2014/main" val="10002"/>
                  </a:ext>
                </a:extLst>
              </a:tr>
              <a:tr h="269776">
                <a:tc>
                  <a:txBody>
                    <a:bodyPr/>
                    <a:lstStyle/>
                    <a:p>
                      <a:pPr>
                        <a:lnSpc>
                          <a:spcPct val="107000"/>
                        </a:lnSpc>
                        <a:spcAft>
                          <a:spcPts val="800"/>
                        </a:spcAft>
                      </a:pPr>
                      <a:r>
                        <a:rPr lang="en-AU" sz="1400" kern="100" dirty="0">
                          <a:effectLst/>
                        </a:rPr>
                        <a:t>Application for internal review</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888" marR="47888" marT="0" marB="0">
                    <a:solidFill>
                      <a:schemeClr val="tx2">
                        <a:lumMod val="60000"/>
                        <a:lumOff val="40000"/>
                      </a:schemeClr>
                    </a:solidFill>
                  </a:tcPr>
                </a:tc>
                <a:tc>
                  <a:txBody>
                    <a:bodyPr/>
                    <a:lstStyle/>
                    <a:p>
                      <a:pPr>
                        <a:lnSpc>
                          <a:spcPct val="107000"/>
                        </a:lnSpc>
                        <a:spcAft>
                          <a:spcPts val="800"/>
                        </a:spcAft>
                      </a:pPr>
                      <a:r>
                        <a:rPr lang="en-AU" sz="1200" kern="100" dirty="0">
                          <a:effectLst/>
                        </a:rPr>
                        <a:t>05.02.2021</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888" marR="47888" marT="0" marB="0">
                    <a:solidFill>
                      <a:schemeClr val="accent1">
                        <a:lumMod val="20000"/>
                        <a:lumOff val="80000"/>
                      </a:schemeClr>
                    </a:solidFill>
                  </a:tcPr>
                </a:tc>
                <a:tc>
                  <a:txBody>
                    <a:bodyPr/>
                    <a:lstStyle/>
                    <a:p>
                      <a:pPr>
                        <a:lnSpc>
                          <a:spcPct val="107000"/>
                        </a:lnSpc>
                        <a:spcAft>
                          <a:spcPts val="800"/>
                        </a:spcAft>
                      </a:pPr>
                      <a:r>
                        <a:rPr lang="en-AU" sz="1200" kern="100" dirty="0">
                          <a:effectLst/>
                        </a:rPr>
                        <a:t>N/A</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888" marR="47888" marT="0" marB="0">
                    <a:solidFill>
                      <a:schemeClr val="accent1">
                        <a:lumMod val="20000"/>
                        <a:lumOff val="80000"/>
                      </a:schemeClr>
                    </a:solidFill>
                  </a:tcPr>
                </a:tc>
                <a:extLst>
                  <a:ext uri="{0D108BD9-81ED-4DB2-BD59-A6C34878D82A}">
                    <a16:rowId xmlns:a16="http://schemas.microsoft.com/office/drawing/2014/main" val="10003"/>
                  </a:ext>
                </a:extLst>
              </a:tr>
              <a:tr h="270194">
                <a:tc>
                  <a:txBody>
                    <a:bodyPr/>
                    <a:lstStyle/>
                    <a:p>
                      <a:pPr>
                        <a:lnSpc>
                          <a:spcPct val="107000"/>
                        </a:lnSpc>
                        <a:spcAft>
                          <a:spcPts val="800"/>
                        </a:spcAft>
                      </a:pPr>
                      <a:r>
                        <a:rPr lang="en-AU" sz="1400" kern="100" dirty="0">
                          <a:effectLst/>
                        </a:rPr>
                        <a:t>Internal review decision made</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888" marR="47888" marT="0" marB="0">
                    <a:solidFill>
                      <a:schemeClr val="tx2">
                        <a:lumMod val="60000"/>
                        <a:lumOff val="40000"/>
                      </a:schemeClr>
                    </a:solidFill>
                  </a:tcPr>
                </a:tc>
                <a:tc>
                  <a:txBody>
                    <a:bodyPr/>
                    <a:lstStyle/>
                    <a:p>
                      <a:pPr>
                        <a:lnSpc>
                          <a:spcPct val="107000"/>
                        </a:lnSpc>
                        <a:spcAft>
                          <a:spcPts val="800"/>
                        </a:spcAft>
                      </a:pPr>
                      <a:r>
                        <a:rPr lang="en-AU" sz="1200" kern="100" dirty="0">
                          <a:effectLst/>
                        </a:rPr>
                        <a:t>05.03.2021</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888" marR="47888" marT="0" marB="0">
                    <a:solidFill>
                      <a:schemeClr val="accent1">
                        <a:lumMod val="40000"/>
                        <a:lumOff val="60000"/>
                      </a:schemeClr>
                    </a:solidFill>
                  </a:tcPr>
                </a:tc>
                <a:tc>
                  <a:txBody>
                    <a:bodyPr/>
                    <a:lstStyle/>
                    <a:p>
                      <a:pPr>
                        <a:lnSpc>
                          <a:spcPct val="107000"/>
                        </a:lnSpc>
                        <a:spcAft>
                          <a:spcPts val="800"/>
                        </a:spcAft>
                      </a:pPr>
                      <a:r>
                        <a:rPr lang="en-AU" sz="1200" kern="100" dirty="0">
                          <a:effectLst/>
                        </a:rPr>
                        <a:t>N/A</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888" marR="47888" marT="0" marB="0">
                    <a:solidFill>
                      <a:schemeClr val="accent1">
                        <a:lumMod val="40000"/>
                        <a:lumOff val="60000"/>
                      </a:schemeClr>
                    </a:solidFill>
                  </a:tcPr>
                </a:tc>
                <a:extLst>
                  <a:ext uri="{0D108BD9-81ED-4DB2-BD59-A6C34878D82A}">
                    <a16:rowId xmlns:a16="http://schemas.microsoft.com/office/drawing/2014/main" val="10004"/>
                  </a:ext>
                </a:extLst>
              </a:tr>
              <a:tr h="264330">
                <a:tc>
                  <a:txBody>
                    <a:bodyPr/>
                    <a:lstStyle/>
                    <a:p>
                      <a:pPr>
                        <a:lnSpc>
                          <a:spcPct val="107000"/>
                        </a:lnSpc>
                        <a:spcAft>
                          <a:spcPts val="800"/>
                        </a:spcAft>
                      </a:pPr>
                      <a:r>
                        <a:rPr lang="en-AU" sz="1400" kern="100" dirty="0">
                          <a:effectLst/>
                        </a:rPr>
                        <a:t>Appeal filed</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888" marR="47888" marT="0" marB="0">
                    <a:solidFill>
                      <a:schemeClr val="tx2">
                        <a:lumMod val="60000"/>
                        <a:lumOff val="40000"/>
                      </a:schemeClr>
                    </a:solidFill>
                  </a:tcPr>
                </a:tc>
                <a:tc>
                  <a:txBody>
                    <a:bodyPr/>
                    <a:lstStyle/>
                    <a:p>
                      <a:pPr>
                        <a:lnSpc>
                          <a:spcPct val="107000"/>
                        </a:lnSpc>
                        <a:spcAft>
                          <a:spcPts val="800"/>
                        </a:spcAft>
                      </a:pPr>
                      <a:r>
                        <a:rPr lang="en-AU" sz="1200" kern="100" dirty="0">
                          <a:effectLst/>
                        </a:rPr>
                        <a:t>10.03.2021</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888" marR="47888" marT="0" marB="0">
                    <a:solidFill>
                      <a:schemeClr val="accent1">
                        <a:lumMod val="20000"/>
                        <a:lumOff val="80000"/>
                      </a:schemeClr>
                    </a:solidFill>
                  </a:tcPr>
                </a:tc>
                <a:tc>
                  <a:txBody>
                    <a:bodyPr/>
                    <a:lstStyle/>
                    <a:p>
                      <a:pPr>
                        <a:lnSpc>
                          <a:spcPct val="107000"/>
                        </a:lnSpc>
                        <a:spcAft>
                          <a:spcPts val="800"/>
                        </a:spcAft>
                      </a:pPr>
                      <a:r>
                        <a:rPr lang="en-AU" sz="1200" kern="100" dirty="0">
                          <a:effectLst/>
                        </a:rPr>
                        <a:t>12.10.2023</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888" marR="47888" marT="0" marB="0">
                    <a:solidFill>
                      <a:schemeClr val="accent1">
                        <a:lumMod val="20000"/>
                        <a:lumOff val="80000"/>
                      </a:schemeClr>
                    </a:solidFill>
                  </a:tcPr>
                </a:tc>
                <a:extLst>
                  <a:ext uri="{0D108BD9-81ED-4DB2-BD59-A6C34878D82A}">
                    <a16:rowId xmlns:a16="http://schemas.microsoft.com/office/drawing/2014/main" val="10005"/>
                  </a:ext>
                </a:extLst>
              </a:tr>
              <a:tr h="617669">
                <a:tc>
                  <a:txBody>
                    <a:bodyPr/>
                    <a:lstStyle/>
                    <a:p>
                      <a:pPr>
                        <a:lnSpc>
                          <a:spcPct val="107000"/>
                        </a:lnSpc>
                        <a:spcAft>
                          <a:spcPts val="800"/>
                        </a:spcAft>
                      </a:pPr>
                      <a:r>
                        <a:rPr lang="en-AU" sz="1400" kern="100" dirty="0">
                          <a:effectLst/>
                        </a:rPr>
                        <a:t>Compulsory Conference (CC) held</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888" marR="47888" marT="0" marB="0">
                    <a:solidFill>
                      <a:schemeClr val="tx2">
                        <a:lumMod val="60000"/>
                        <a:lumOff val="40000"/>
                      </a:schemeClr>
                    </a:solidFill>
                  </a:tcPr>
                </a:tc>
                <a:tc>
                  <a:txBody>
                    <a:bodyPr/>
                    <a:lstStyle/>
                    <a:p>
                      <a:pPr>
                        <a:lnSpc>
                          <a:spcPct val="107000"/>
                        </a:lnSpc>
                        <a:spcAft>
                          <a:spcPts val="800"/>
                        </a:spcAft>
                      </a:pPr>
                      <a:r>
                        <a:rPr lang="en-AU" sz="1200" kern="100" dirty="0">
                          <a:effectLst/>
                        </a:rPr>
                        <a:t>06.09.2021 </a:t>
                      </a:r>
                    </a:p>
                    <a:p>
                      <a:pPr>
                        <a:lnSpc>
                          <a:spcPct val="107000"/>
                        </a:lnSpc>
                        <a:spcAft>
                          <a:spcPts val="800"/>
                        </a:spcAft>
                      </a:pPr>
                      <a:r>
                        <a:rPr lang="en-AU" sz="1200" kern="100" dirty="0">
                          <a:effectLst/>
                        </a:rPr>
                        <a:t>(6 mths from filing)</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888" marR="47888" marT="0" marB="0">
                    <a:solidFill>
                      <a:schemeClr val="accent1">
                        <a:lumMod val="40000"/>
                        <a:lumOff val="60000"/>
                      </a:schemeClr>
                    </a:solidFill>
                  </a:tcPr>
                </a:tc>
                <a:tc>
                  <a:txBody>
                    <a:bodyPr/>
                    <a:lstStyle/>
                    <a:p>
                      <a:pPr>
                        <a:lnSpc>
                          <a:spcPct val="107000"/>
                        </a:lnSpc>
                        <a:spcAft>
                          <a:spcPts val="800"/>
                        </a:spcAft>
                      </a:pPr>
                      <a:r>
                        <a:rPr lang="en-AU" sz="1200" kern="100" dirty="0">
                          <a:effectLst/>
                        </a:rPr>
                        <a:t>N/A</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888" marR="47888" marT="0" marB="0">
                    <a:solidFill>
                      <a:schemeClr val="accent1">
                        <a:lumMod val="40000"/>
                        <a:lumOff val="60000"/>
                      </a:schemeClr>
                    </a:solidFill>
                  </a:tcPr>
                </a:tc>
                <a:extLst>
                  <a:ext uri="{0D108BD9-81ED-4DB2-BD59-A6C34878D82A}">
                    <a16:rowId xmlns:a16="http://schemas.microsoft.com/office/drawing/2014/main" val="10006"/>
                  </a:ext>
                </a:extLst>
              </a:tr>
              <a:tr h="548194">
                <a:tc>
                  <a:txBody>
                    <a:bodyPr/>
                    <a:lstStyle/>
                    <a:p>
                      <a:pPr>
                        <a:lnSpc>
                          <a:spcPct val="107000"/>
                        </a:lnSpc>
                        <a:spcAft>
                          <a:spcPts val="800"/>
                        </a:spcAft>
                      </a:pPr>
                      <a:r>
                        <a:rPr lang="en-AU" sz="1400" kern="100" dirty="0">
                          <a:effectLst/>
                        </a:rPr>
                        <a:t>Hearing date</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888" marR="47888" marT="0" marB="0">
                    <a:solidFill>
                      <a:schemeClr val="tx2">
                        <a:lumMod val="60000"/>
                        <a:lumOff val="40000"/>
                      </a:schemeClr>
                    </a:solidFill>
                  </a:tcPr>
                </a:tc>
                <a:tc>
                  <a:txBody>
                    <a:bodyPr/>
                    <a:lstStyle/>
                    <a:p>
                      <a:pPr>
                        <a:lnSpc>
                          <a:spcPct val="107000"/>
                        </a:lnSpc>
                        <a:spcAft>
                          <a:spcPts val="800"/>
                        </a:spcAft>
                      </a:pPr>
                      <a:r>
                        <a:rPr lang="en-AU" sz="1200" kern="100" dirty="0">
                          <a:effectLst/>
                        </a:rPr>
                        <a:t>06.09.2022 </a:t>
                      </a:r>
                    </a:p>
                    <a:p>
                      <a:pPr>
                        <a:lnSpc>
                          <a:spcPct val="107000"/>
                        </a:lnSpc>
                        <a:spcAft>
                          <a:spcPts val="800"/>
                        </a:spcAft>
                      </a:pPr>
                      <a:r>
                        <a:rPr lang="en-AU" sz="1200" kern="100" dirty="0">
                          <a:effectLst/>
                        </a:rPr>
                        <a:t>(1 year after CC)</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888" marR="47888" marT="0" marB="0">
                    <a:solidFill>
                      <a:schemeClr val="accent1">
                        <a:lumMod val="20000"/>
                        <a:lumOff val="80000"/>
                      </a:schemeClr>
                    </a:solidFill>
                  </a:tcPr>
                </a:tc>
                <a:tc>
                  <a:txBody>
                    <a:bodyPr/>
                    <a:lstStyle/>
                    <a:p>
                      <a:pPr>
                        <a:lnSpc>
                          <a:spcPct val="107000"/>
                        </a:lnSpc>
                        <a:spcAft>
                          <a:spcPts val="800"/>
                        </a:spcAft>
                      </a:pPr>
                      <a:r>
                        <a:rPr lang="en-AU" sz="1200" kern="100" dirty="0">
                          <a:effectLst/>
                        </a:rPr>
                        <a:t>19.10.2023</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888" marR="47888" marT="0" marB="0">
                    <a:solidFill>
                      <a:schemeClr val="accent1">
                        <a:lumMod val="20000"/>
                        <a:lumOff val="80000"/>
                      </a:schemeClr>
                    </a:solidFill>
                  </a:tcPr>
                </a:tc>
                <a:extLst>
                  <a:ext uri="{0D108BD9-81ED-4DB2-BD59-A6C34878D82A}">
                    <a16:rowId xmlns:a16="http://schemas.microsoft.com/office/drawing/2014/main" val="10007"/>
                  </a:ext>
                </a:extLst>
              </a:tr>
              <a:tr h="617669">
                <a:tc>
                  <a:txBody>
                    <a:bodyPr/>
                    <a:lstStyle/>
                    <a:p>
                      <a:pPr>
                        <a:lnSpc>
                          <a:spcPct val="107000"/>
                        </a:lnSpc>
                        <a:spcAft>
                          <a:spcPts val="800"/>
                        </a:spcAft>
                      </a:pPr>
                      <a:r>
                        <a:rPr lang="en-AU" sz="1400" kern="100" dirty="0">
                          <a:effectLst/>
                        </a:rPr>
                        <a:t>Decision date</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888" marR="47888" marT="0" marB="0">
                    <a:solidFill>
                      <a:schemeClr val="tx2">
                        <a:lumMod val="60000"/>
                        <a:lumOff val="40000"/>
                      </a:schemeClr>
                    </a:solidFill>
                  </a:tcPr>
                </a:tc>
                <a:tc>
                  <a:txBody>
                    <a:bodyPr/>
                    <a:lstStyle/>
                    <a:p>
                      <a:pPr>
                        <a:lnSpc>
                          <a:spcPct val="107000"/>
                        </a:lnSpc>
                        <a:spcAft>
                          <a:spcPts val="800"/>
                        </a:spcAft>
                      </a:pPr>
                      <a:r>
                        <a:rPr lang="en-AU" sz="1200" kern="100" dirty="0">
                          <a:effectLst/>
                        </a:rPr>
                        <a:t>21.03.2023 </a:t>
                      </a:r>
                    </a:p>
                    <a:p>
                      <a:pPr>
                        <a:lnSpc>
                          <a:spcPct val="107000"/>
                        </a:lnSpc>
                        <a:spcAft>
                          <a:spcPts val="800"/>
                        </a:spcAft>
                      </a:pPr>
                      <a:r>
                        <a:rPr lang="en-AU" sz="1200" kern="100" dirty="0">
                          <a:effectLst/>
                        </a:rPr>
                        <a:t>(6 mths after hearing)</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888" marR="47888" marT="0" marB="0">
                    <a:solidFill>
                      <a:schemeClr val="accent1">
                        <a:lumMod val="40000"/>
                        <a:lumOff val="60000"/>
                      </a:schemeClr>
                    </a:solidFill>
                  </a:tcPr>
                </a:tc>
                <a:tc>
                  <a:txBody>
                    <a:bodyPr/>
                    <a:lstStyle/>
                    <a:p>
                      <a:pPr>
                        <a:lnSpc>
                          <a:spcPct val="107000"/>
                        </a:lnSpc>
                        <a:spcAft>
                          <a:spcPts val="800"/>
                        </a:spcAft>
                      </a:pPr>
                      <a:r>
                        <a:rPr lang="en-AU" sz="1200" kern="100" dirty="0">
                          <a:effectLst/>
                        </a:rPr>
                        <a:t>19.10.2023 (Same day)</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888" marR="47888" marT="0" marB="0">
                    <a:solidFill>
                      <a:schemeClr val="accent1">
                        <a:lumMod val="40000"/>
                        <a:lumOff val="60000"/>
                      </a:schemeClr>
                    </a:solidFill>
                  </a:tcPr>
                </a:tc>
                <a:extLst>
                  <a:ext uri="{0D108BD9-81ED-4DB2-BD59-A6C34878D82A}">
                    <a16:rowId xmlns:a16="http://schemas.microsoft.com/office/drawing/2014/main" val="10008"/>
                  </a:ext>
                </a:extLst>
              </a:tr>
              <a:tr h="449179">
                <a:tc>
                  <a:txBody>
                    <a:bodyPr/>
                    <a:lstStyle/>
                    <a:p>
                      <a:pPr>
                        <a:lnSpc>
                          <a:spcPct val="107000"/>
                        </a:lnSpc>
                        <a:spcAft>
                          <a:spcPts val="800"/>
                        </a:spcAft>
                      </a:pPr>
                      <a:r>
                        <a:rPr lang="en-AU" sz="1400" kern="100" dirty="0">
                          <a:effectLst/>
                        </a:rPr>
                        <a:t>Total time taken from incident to hearing</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888" marR="47888" marT="0" marB="0">
                    <a:solidFill>
                      <a:schemeClr val="tx2">
                        <a:lumMod val="60000"/>
                        <a:lumOff val="40000"/>
                      </a:schemeClr>
                    </a:solidFill>
                  </a:tcPr>
                </a:tc>
                <a:tc>
                  <a:txBody>
                    <a:bodyPr/>
                    <a:lstStyle/>
                    <a:p>
                      <a:pPr>
                        <a:lnSpc>
                          <a:spcPct val="107000"/>
                        </a:lnSpc>
                        <a:spcAft>
                          <a:spcPts val="800"/>
                        </a:spcAft>
                      </a:pPr>
                      <a:r>
                        <a:rPr lang="en-AU" sz="1200" kern="100" dirty="0">
                          <a:effectLst/>
                        </a:rPr>
                        <a:t>578 days (19 months)</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888" marR="47888" marT="0" marB="0">
                    <a:solidFill>
                      <a:schemeClr val="accent1">
                        <a:lumMod val="20000"/>
                        <a:lumOff val="80000"/>
                      </a:schemeClr>
                    </a:solidFill>
                  </a:tcPr>
                </a:tc>
                <a:tc>
                  <a:txBody>
                    <a:bodyPr/>
                    <a:lstStyle/>
                    <a:p>
                      <a:pPr>
                        <a:lnSpc>
                          <a:spcPct val="107000"/>
                        </a:lnSpc>
                        <a:spcAft>
                          <a:spcPts val="800"/>
                        </a:spcAft>
                      </a:pPr>
                      <a:r>
                        <a:rPr lang="en-AU" sz="1200" kern="100" dirty="0">
                          <a:effectLst/>
                        </a:rPr>
                        <a:t>13 days (Less than 2 weeks)</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888" marR="47888" marT="0" marB="0">
                    <a:solidFill>
                      <a:schemeClr val="accent1">
                        <a:lumMod val="20000"/>
                        <a:lumOff val="80000"/>
                      </a:schemeClr>
                    </a:solidFill>
                  </a:tcPr>
                </a:tc>
                <a:extLst>
                  <a:ext uri="{0D108BD9-81ED-4DB2-BD59-A6C34878D82A}">
                    <a16:rowId xmlns:a16="http://schemas.microsoft.com/office/drawing/2014/main" val="10009"/>
                  </a:ext>
                </a:extLst>
              </a:tr>
              <a:tr h="455618">
                <a:tc>
                  <a:txBody>
                    <a:bodyPr/>
                    <a:lstStyle/>
                    <a:p>
                      <a:pPr>
                        <a:lnSpc>
                          <a:spcPct val="107000"/>
                        </a:lnSpc>
                        <a:spcAft>
                          <a:spcPts val="800"/>
                        </a:spcAft>
                      </a:pPr>
                      <a:r>
                        <a:rPr lang="en-AU" sz="1400" kern="100" dirty="0">
                          <a:effectLst/>
                        </a:rPr>
                        <a:t>Total time taken from incident to decision</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888" marR="47888" marT="0" marB="0">
                    <a:solidFill>
                      <a:schemeClr val="tx2">
                        <a:lumMod val="60000"/>
                        <a:lumOff val="40000"/>
                      </a:schemeClr>
                    </a:solidFill>
                  </a:tcPr>
                </a:tc>
                <a:tc>
                  <a:txBody>
                    <a:bodyPr/>
                    <a:lstStyle/>
                    <a:p>
                      <a:pPr>
                        <a:lnSpc>
                          <a:spcPct val="107000"/>
                        </a:lnSpc>
                        <a:spcAft>
                          <a:spcPts val="800"/>
                        </a:spcAft>
                      </a:pPr>
                      <a:r>
                        <a:rPr lang="en-AU" sz="1200" kern="100" dirty="0">
                          <a:effectLst/>
                        </a:rPr>
                        <a:t>774 days (26 months)</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888" marR="47888" marT="0" marB="0">
                    <a:solidFill>
                      <a:schemeClr val="accent1">
                        <a:lumMod val="40000"/>
                        <a:lumOff val="60000"/>
                      </a:schemeClr>
                    </a:solidFill>
                  </a:tcPr>
                </a:tc>
                <a:tc>
                  <a:txBody>
                    <a:bodyPr/>
                    <a:lstStyle/>
                    <a:p>
                      <a:pPr>
                        <a:lnSpc>
                          <a:spcPct val="107000"/>
                        </a:lnSpc>
                        <a:spcAft>
                          <a:spcPts val="800"/>
                        </a:spcAft>
                      </a:pPr>
                      <a:r>
                        <a:rPr lang="en-AU" sz="1200" kern="100" dirty="0">
                          <a:effectLst/>
                        </a:rPr>
                        <a:t> 13 days (Less than 2 weeks)</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888" marR="47888" marT="0" marB="0">
                    <a:solidFill>
                      <a:schemeClr val="accent1">
                        <a:lumMod val="40000"/>
                        <a:lumOff val="60000"/>
                      </a:schemeClr>
                    </a:solidFill>
                  </a:tcPr>
                </a:tc>
                <a:extLst>
                  <a:ext uri="{0D108BD9-81ED-4DB2-BD59-A6C34878D82A}">
                    <a16:rowId xmlns:a16="http://schemas.microsoft.com/office/drawing/2014/main" val="10010"/>
                  </a:ext>
                </a:extLst>
              </a:tr>
              <a:tr h="427218">
                <a:tc>
                  <a:txBody>
                    <a:bodyPr/>
                    <a:lstStyle/>
                    <a:p>
                      <a:pPr>
                        <a:lnSpc>
                          <a:spcPct val="107000"/>
                        </a:lnSpc>
                        <a:spcAft>
                          <a:spcPts val="800"/>
                        </a:spcAft>
                      </a:pPr>
                      <a:r>
                        <a:rPr lang="en-AU" sz="1400" kern="100" dirty="0">
                          <a:effectLst/>
                        </a:rPr>
                        <a:t>Total time from appeal filed to external review decision</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888" marR="47888" marT="0" marB="0">
                    <a:solidFill>
                      <a:schemeClr val="tx2">
                        <a:lumMod val="60000"/>
                        <a:lumOff val="40000"/>
                      </a:schemeClr>
                    </a:solidFill>
                  </a:tcPr>
                </a:tc>
                <a:tc>
                  <a:txBody>
                    <a:bodyPr/>
                    <a:lstStyle/>
                    <a:p>
                      <a:pPr>
                        <a:lnSpc>
                          <a:spcPct val="107000"/>
                        </a:lnSpc>
                        <a:spcAft>
                          <a:spcPts val="800"/>
                        </a:spcAft>
                      </a:pPr>
                      <a:r>
                        <a:rPr lang="en-AU" sz="1200" b="1" kern="100" dirty="0">
                          <a:effectLst/>
                        </a:rPr>
                        <a:t>741 days (25 months)</a:t>
                      </a:r>
                      <a:endParaRPr lang="en-AU"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888" marR="47888" marT="0" marB="0">
                    <a:solidFill>
                      <a:schemeClr val="accent1">
                        <a:lumMod val="20000"/>
                        <a:lumOff val="80000"/>
                      </a:schemeClr>
                    </a:solidFill>
                  </a:tcPr>
                </a:tc>
                <a:tc>
                  <a:txBody>
                    <a:bodyPr/>
                    <a:lstStyle/>
                    <a:p>
                      <a:pPr>
                        <a:lnSpc>
                          <a:spcPct val="107000"/>
                        </a:lnSpc>
                        <a:spcAft>
                          <a:spcPts val="800"/>
                        </a:spcAft>
                      </a:pPr>
                      <a:r>
                        <a:rPr lang="en-AU" sz="1200" b="1" kern="100" dirty="0">
                          <a:effectLst/>
                        </a:rPr>
                        <a:t>7 days</a:t>
                      </a:r>
                      <a:endParaRPr lang="en-AU"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888" marR="47888" marT="0" marB="0">
                    <a:solidFill>
                      <a:schemeClr val="accent1">
                        <a:lumMod val="20000"/>
                        <a:lumOff val="80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962891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E6CF5B-3AA3-0090-140C-F7D18F6087D2}"/>
              </a:ext>
            </a:extLst>
          </p:cNvPr>
          <p:cNvSpPr txBox="1"/>
          <p:nvPr/>
        </p:nvSpPr>
        <p:spPr>
          <a:xfrm>
            <a:off x="1547445" y="1750645"/>
            <a:ext cx="6400800" cy="3354765"/>
          </a:xfrm>
          <a:prstGeom prst="rect">
            <a:avLst/>
          </a:prstGeom>
          <a:noFill/>
        </p:spPr>
        <p:txBody>
          <a:bodyPr wrap="square" lIns="91440" tIns="45720" rIns="91440" bIns="45720" rtlCol="0" anchor="t">
            <a:spAutoFit/>
          </a:bodyPr>
          <a:lstStyle/>
          <a:p>
            <a:r>
              <a:rPr lang="en-AU" sz="3600" spc="-5" dirty="0">
                <a:solidFill>
                  <a:schemeClr val="bg2"/>
                </a:solidFill>
                <a:latin typeface="Trebuchet MS"/>
              </a:rPr>
              <a:t>Thoroughbred Racing Penalty Guidelines </a:t>
            </a:r>
          </a:p>
          <a:p>
            <a:endParaRPr lang="en-AU" sz="3600" spc="-5" dirty="0">
              <a:solidFill>
                <a:schemeClr val="bg2"/>
              </a:solidFill>
              <a:latin typeface="Trebuchet MS"/>
            </a:endParaRPr>
          </a:p>
          <a:p>
            <a:r>
              <a:rPr lang="en-AU" sz="3600" spc="-5" dirty="0">
                <a:solidFill>
                  <a:schemeClr val="bg2"/>
                </a:solidFill>
                <a:latin typeface="Trebuchet MS"/>
              </a:rPr>
              <a:t>Chief Steward </a:t>
            </a:r>
          </a:p>
          <a:p>
            <a:r>
              <a:rPr lang="en-AU" sz="3600" b="1" spc="-5" dirty="0">
                <a:solidFill>
                  <a:schemeClr val="bg2"/>
                </a:solidFill>
                <a:latin typeface="Trebuchet MS"/>
              </a:rPr>
              <a:t>Josh Adams</a:t>
            </a:r>
            <a:endParaRPr lang="en-AU" dirty="0">
              <a:solidFill>
                <a:schemeClr val="bg2"/>
              </a:solidFill>
            </a:endParaRPr>
          </a:p>
          <a:p>
            <a:endParaRPr lang="en-AU" sz="3200" dirty="0">
              <a:solidFill>
                <a:schemeClr val="bg1"/>
              </a:solidFill>
            </a:endParaRPr>
          </a:p>
        </p:txBody>
      </p:sp>
      <p:sp>
        <p:nvSpPr>
          <p:cNvPr id="2" name="object 39">
            <a:extLst>
              <a:ext uri="{FF2B5EF4-FFF2-40B4-BE49-F238E27FC236}">
                <a16:creationId xmlns:a16="http://schemas.microsoft.com/office/drawing/2014/main" id="{BE56645D-CBA7-CFDD-4C2C-413B35DC5450}"/>
              </a:ext>
            </a:extLst>
          </p:cNvPr>
          <p:cNvSpPr/>
          <p:nvPr/>
        </p:nvSpPr>
        <p:spPr>
          <a:xfrm>
            <a:off x="9550146" y="5963023"/>
            <a:ext cx="2580131" cy="885444"/>
          </a:xfrm>
          <a:prstGeom prst="rect">
            <a:avLst/>
          </a:prstGeom>
          <a:blipFill>
            <a:blip r:embed="rId2" cstate="print"/>
            <a:stretch>
              <a:fillRect/>
            </a:stretch>
          </a:blipFill>
        </p:spPr>
        <p:txBody>
          <a:bodyPr wrap="square" lIns="0" tIns="0" rIns="0" bIns="0" rtlCol="0"/>
          <a:lstStyle/>
          <a:p>
            <a:endParaRPr/>
          </a:p>
        </p:txBody>
      </p:sp>
      <p:pic>
        <p:nvPicPr>
          <p:cNvPr id="4" name="Picture 3" descr="Horses in a barn">
            <a:extLst>
              <a:ext uri="{FF2B5EF4-FFF2-40B4-BE49-F238E27FC236}">
                <a16:creationId xmlns:a16="http://schemas.microsoft.com/office/drawing/2014/main" id="{B383A1BD-01D0-9515-49EF-AE5A1DD7957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67800" y="558231"/>
            <a:ext cx="2745578" cy="18299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2264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259687"/>
            <a:ext cx="9618217" cy="566822"/>
          </a:xfrm>
          <a:prstGeom prst="rect">
            <a:avLst/>
          </a:prstGeom>
        </p:spPr>
        <p:txBody>
          <a:bodyPr vert="horz" wrap="square" lIns="0" tIns="12700" rIns="0" bIns="0" rtlCol="0">
            <a:spAutoFit/>
          </a:bodyPr>
          <a:lstStyle/>
          <a:p>
            <a:pPr marL="12700">
              <a:lnSpc>
                <a:spcPct val="100000"/>
              </a:lnSpc>
              <a:spcBef>
                <a:spcPts val="100"/>
              </a:spcBef>
            </a:pPr>
            <a:r>
              <a:rPr lang="en-AU" spc="-15" dirty="0">
                <a:solidFill>
                  <a:srgbClr val="000000"/>
                </a:solidFill>
              </a:rPr>
              <a:t>Thoroughbred Racing Penalty Guidelines</a:t>
            </a:r>
            <a:endParaRPr spc="-15" dirty="0">
              <a:solidFill>
                <a:srgbClr val="000000"/>
              </a:solidFill>
            </a:endParaRPr>
          </a:p>
        </p:txBody>
      </p:sp>
      <p:sp>
        <p:nvSpPr>
          <p:cNvPr id="5" name="Text Placeholder 4">
            <a:extLst>
              <a:ext uri="{FF2B5EF4-FFF2-40B4-BE49-F238E27FC236}">
                <a16:creationId xmlns:a16="http://schemas.microsoft.com/office/drawing/2014/main" id="{2733690A-1D9B-06F5-2F44-814385E41DAE}"/>
              </a:ext>
            </a:extLst>
          </p:cNvPr>
          <p:cNvSpPr>
            <a:spLocks noGrp="1"/>
          </p:cNvSpPr>
          <p:nvPr>
            <p:ph type="body" idx="1"/>
          </p:nvPr>
        </p:nvSpPr>
        <p:spPr>
          <a:xfrm>
            <a:off x="762000" y="1143000"/>
            <a:ext cx="10515601" cy="4833503"/>
          </a:xfrm>
        </p:spPr>
        <p:txBody>
          <a:bodyPr wrap="square" lIns="0" tIns="0" rIns="0" bIns="0" anchor="t">
            <a:spAutoFit/>
          </a:bodyPr>
          <a:lstStyle/>
          <a:p>
            <a:pPr>
              <a:lnSpc>
                <a:spcPct val="107000"/>
              </a:lnSpc>
              <a:spcAft>
                <a:spcPts val="800"/>
              </a:spcAft>
            </a:pPr>
            <a:r>
              <a:rPr lang="en-AU" sz="2400" kern="100" dirty="0">
                <a:effectLst/>
                <a:latin typeface="Calibri" panose="020F0502020204030204" pitchFamily="34" charset="0"/>
                <a:ea typeface="Calibri" panose="020F0502020204030204" pitchFamily="34" charset="0"/>
                <a:cs typeface="Times New Roman" panose="02020603050405020304" pitchFamily="18" charset="0"/>
              </a:rPr>
              <a:t>The Thoroughbred Racing Penalty Guidelines underwent a review and were updated.</a:t>
            </a:r>
          </a:p>
          <a:p>
            <a:pPr>
              <a:lnSpc>
                <a:spcPct val="107000"/>
              </a:lnSpc>
              <a:spcAft>
                <a:spcPts val="800"/>
              </a:spcAft>
            </a:pPr>
            <a:endParaRPr lang="en-AU" sz="2400" kern="100" dirty="0">
              <a:latin typeface="Calibri"/>
              <a:ea typeface="Calibri"/>
              <a:cs typeface="Times New Roman"/>
            </a:endParaRPr>
          </a:p>
          <a:p>
            <a:pPr>
              <a:lnSpc>
                <a:spcPct val="107000"/>
              </a:lnSpc>
              <a:spcAft>
                <a:spcPts val="800"/>
              </a:spcAft>
            </a:pPr>
            <a:r>
              <a:rPr lang="en-AU" sz="2400" kern="100" dirty="0">
                <a:effectLst/>
                <a:latin typeface="Calibri"/>
                <a:ea typeface="Calibri"/>
                <a:cs typeface="Times New Roman"/>
              </a:rPr>
              <a:t>The new Guidelines were </a:t>
            </a:r>
            <a:r>
              <a:rPr lang="en-AU" sz="2400" kern="100" dirty="0">
                <a:latin typeface="Calibri"/>
                <a:ea typeface="Calibri"/>
                <a:cs typeface="Times New Roman"/>
              </a:rPr>
              <a:t>approved on</a:t>
            </a:r>
            <a:r>
              <a:rPr lang="en-AU" sz="2400" kern="100" dirty="0">
                <a:effectLst/>
                <a:latin typeface="Calibri"/>
                <a:ea typeface="Calibri"/>
                <a:cs typeface="Times New Roman"/>
              </a:rPr>
              <a:t> 29 September 2023 with an effective date of 1 October 2023.</a:t>
            </a:r>
          </a:p>
          <a:p>
            <a:pPr>
              <a:lnSpc>
                <a:spcPct val="107000"/>
              </a:lnSpc>
              <a:spcAft>
                <a:spcPts val="800"/>
              </a:spcAft>
            </a:pP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2400" kern="100" dirty="0">
                <a:effectLst/>
                <a:latin typeface="Calibri"/>
                <a:ea typeface="Calibri"/>
                <a:cs typeface="Times New Roman"/>
              </a:rPr>
              <a:t>Amendments included:</a:t>
            </a:r>
          </a:p>
          <a:p>
            <a:pPr marL="342900" lvl="0" indent="-342900">
              <a:lnSpc>
                <a:spcPct val="107000"/>
              </a:lnSpc>
              <a:buFont typeface="Symbol" panose="05050102010706020507" pitchFamily="18" charset="2"/>
              <a:buChar char=""/>
            </a:pPr>
            <a:r>
              <a:rPr lang="en-AU" sz="2400" kern="100" dirty="0">
                <a:effectLst/>
                <a:latin typeface="Calibri"/>
                <a:ea typeface="Calibri"/>
                <a:cs typeface="Times New Roman"/>
              </a:rPr>
              <a:t>the update of riding offences under AR131 with the table of penalties updated.</a:t>
            </a:r>
          </a:p>
          <a:p>
            <a:pPr marL="342900" lvl="0" indent="-342900">
              <a:lnSpc>
                <a:spcPct val="107000"/>
              </a:lnSpc>
              <a:spcAft>
                <a:spcPts val="800"/>
              </a:spcAft>
              <a:buFont typeface="Symbol" panose="05050102010706020507" pitchFamily="18" charset="2"/>
              <a:buChar char=""/>
            </a:pPr>
            <a:r>
              <a:rPr lang="en-AU" sz="2400" kern="100" dirty="0">
                <a:effectLst/>
                <a:latin typeface="Calibri"/>
                <a:ea typeface="Calibri"/>
                <a:cs typeface="Times New Roman"/>
              </a:rPr>
              <a:t>the addition of the Careless Riding Template (the Template)</a:t>
            </a:r>
          </a:p>
          <a:p>
            <a:pPr lvl="0">
              <a:lnSpc>
                <a:spcPct val="107000"/>
              </a:lnSpc>
              <a:spcAft>
                <a:spcPts val="800"/>
              </a:spcAft>
            </a:pPr>
            <a:endParaRPr lang="en-AU"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2400" kern="100" dirty="0">
                <a:effectLst/>
                <a:latin typeface="Calibri" panose="020F0502020204030204" pitchFamily="34" charset="0"/>
                <a:ea typeface="Calibri" panose="020F0502020204030204" pitchFamily="34" charset="0"/>
                <a:cs typeface="Times New Roman" panose="02020603050405020304" pitchFamily="18" charset="0"/>
              </a:rPr>
              <a:t>The new Guidelines and Careless Riding Template (the Template) are available at </a:t>
            </a:r>
            <a:r>
              <a:rPr lang="en-AU" sz="2400" u="sng" kern="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https://qric.qld.gov.au/licensing-and-ownership/thoroughbred/standards-and-rules/</a:t>
            </a:r>
            <a:r>
              <a:rPr lang="en-AU" sz="2400" kern="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object 4"/>
          <p:cNvSpPr/>
          <p:nvPr/>
        </p:nvSpPr>
        <p:spPr>
          <a:xfrm>
            <a:off x="9549383" y="5836920"/>
            <a:ext cx="2580131" cy="88544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78181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422091"/>
            <a:ext cx="9618217" cy="566822"/>
          </a:xfrm>
          <a:prstGeom prst="rect">
            <a:avLst/>
          </a:prstGeom>
        </p:spPr>
        <p:txBody>
          <a:bodyPr vert="horz" wrap="square" lIns="0" tIns="12700" rIns="0" bIns="0" rtlCol="0">
            <a:spAutoFit/>
          </a:bodyPr>
          <a:lstStyle/>
          <a:p>
            <a:pPr marL="12700">
              <a:lnSpc>
                <a:spcPct val="100000"/>
              </a:lnSpc>
              <a:spcBef>
                <a:spcPts val="100"/>
              </a:spcBef>
            </a:pPr>
            <a:r>
              <a:rPr lang="en-AU" spc="-15" dirty="0">
                <a:solidFill>
                  <a:srgbClr val="000000"/>
                </a:solidFill>
              </a:rPr>
              <a:t>Thoroughbred Racing Penalty Guidelines</a:t>
            </a:r>
            <a:endParaRPr spc="-15" dirty="0">
              <a:solidFill>
                <a:srgbClr val="000000"/>
              </a:solidFill>
            </a:endParaRPr>
          </a:p>
        </p:txBody>
      </p:sp>
      <p:sp>
        <p:nvSpPr>
          <p:cNvPr id="5" name="Text Placeholder 4">
            <a:extLst>
              <a:ext uri="{FF2B5EF4-FFF2-40B4-BE49-F238E27FC236}">
                <a16:creationId xmlns:a16="http://schemas.microsoft.com/office/drawing/2014/main" id="{2733690A-1D9B-06F5-2F44-814385E41DAE}"/>
              </a:ext>
            </a:extLst>
          </p:cNvPr>
          <p:cNvSpPr>
            <a:spLocks noGrp="1"/>
          </p:cNvSpPr>
          <p:nvPr>
            <p:ph type="body" idx="1"/>
          </p:nvPr>
        </p:nvSpPr>
        <p:spPr>
          <a:xfrm>
            <a:off x="762001" y="1426411"/>
            <a:ext cx="8991600" cy="4075603"/>
          </a:xfrm>
        </p:spPr>
        <p:txBody>
          <a:bodyPr wrap="square" lIns="0" tIns="0" rIns="0" bIns="0" anchor="t">
            <a:spAutoFit/>
          </a:bodyPr>
          <a:lstStyle/>
          <a:p>
            <a:pPr>
              <a:lnSpc>
                <a:spcPct val="107000"/>
              </a:lnSpc>
              <a:spcAft>
                <a:spcPts val="800"/>
              </a:spcAft>
            </a:pPr>
            <a:r>
              <a:rPr lang="en-AU" sz="3200" kern="100" dirty="0">
                <a:effectLst/>
                <a:latin typeface="Calibri"/>
                <a:ea typeface="Calibri"/>
                <a:cs typeface="Times New Roman"/>
              </a:rPr>
              <a:t>The Template formalises the process of how </a:t>
            </a:r>
            <a:r>
              <a:rPr lang="en-AU" sz="3200" kern="100" dirty="0">
                <a:latin typeface="Calibri"/>
                <a:ea typeface="Calibri"/>
                <a:cs typeface="Times New Roman"/>
              </a:rPr>
              <a:t>stewards </a:t>
            </a:r>
            <a:endParaRPr lang="en-AU"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3200" kern="100" dirty="0">
                <a:effectLst/>
                <a:latin typeface="Calibri" panose="020F0502020204030204" pitchFamily="34" charset="0"/>
                <a:ea typeface="Calibri" panose="020F0502020204030204" pitchFamily="34" charset="0"/>
                <a:cs typeface="Times New Roman" panose="02020603050405020304" pitchFamily="18" charset="0"/>
              </a:rPr>
              <a:t>come to a final penalty to allocate.</a:t>
            </a:r>
          </a:p>
          <a:p>
            <a:pPr>
              <a:lnSpc>
                <a:spcPct val="107000"/>
              </a:lnSpc>
              <a:spcAft>
                <a:spcPts val="800"/>
              </a:spcAft>
            </a:pPr>
            <a:endParaRPr lang="en-AU"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3200" kern="100" dirty="0">
                <a:effectLst/>
                <a:latin typeface="Calibri" panose="020F0502020204030204" pitchFamily="34" charset="0"/>
                <a:ea typeface="Calibri" panose="020F0502020204030204" pitchFamily="34" charset="0"/>
                <a:cs typeface="Times New Roman" panose="02020603050405020304" pitchFamily="18" charset="0"/>
              </a:rPr>
              <a:t>It ensures that there is:</a:t>
            </a:r>
          </a:p>
          <a:p>
            <a:pPr marL="342900" indent="-342900">
              <a:lnSpc>
                <a:spcPct val="107000"/>
              </a:lnSpc>
              <a:buFont typeface="Symbol" panose="05050102010706020507" pitchFamily="18" charset="2"/>
              <a:buChar char=""/>
            </a:pPr>
            <a:r>
              <a:rPr lang="en-AU" sz="3200" kern="100" dirty="0">
                <a:latin typeface="Calibri"/>
                <a:ea typeface="Calibri"/>
                <a:cs typeface="Times New Roman"/>
              </a:rPr>
              <a:t>consistency</a:t>
            </a:r>
            <a:endParaRPr lang="en-AU" sz="3200" kern="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AU" sz="3200" kern="100" dirty="0">
                <a:latin typeface="Calibri"/>
                <a:ea typeface="Calibri"/>
                <a:cs typeface="Times New Roman"/>
              </a:rPr>
              <a:t>transparency</a:t>
            </a:r>
            <a:endParaRPr lang="en-AU" sz="32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3200" kern="100" dirty="0">
                <a:latin typeface="Calibri"/>
                <a:ea typeface="Calibri"/>
                <a:cs typeface="Times New Roman"/>
              </a:rPr>
              <a:t>professional</a:t>
            </a:r>
            <a:r>
              <a:rPr lang="en-AU" sz="3200" kern="100" dirty="0">
                <a:effectLst/>
                <a:latin typeface="Calibri"/>
                <a:ea typeface="Calibri"/>
                <a:cs typeface="Times New Roman"/>
              </a:rPr>
              <a:t> processes</a:t>
            </a:r>
            <a:r>
              <a:rPr lang="en-AU" sz="3200" kern="100" dirty="0">
                <a:latin typeface="Calibri"/>
                <a:ea typeface="Calibri"/>
                <a:cs typeface="Times New Roman"/>
              </a:rPr>
              <a:t>.</a:t>
            </a:r>
            <a:endParaRPr lang="en-AU" sz="3200" kern="100" dirty="0">
              <a:effectLst/>
              <a:latin typeface="Calibri"/>
              <a:ea typeface="Calibri"/>
              <a:cs typeface="Times New Roman"/>
            </a:endParaRPr>
          </a:p>
        </p:txBody>
      </p:sp>
      <p:sp>
        <p:nvSpPr>
          <p:cNvPr id="4" name="object 4"/>
          <p:cNvSpPr/>
          <p:nvPr/>
        </p:nvSpPr>
        <p:spPr>
          <a:xfrm>
            <a:off x="9549383" y="5836920"/>
            <a:ext cx="2580131" cy="88544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71663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733690A-1D9B-06F5-2F44-814385E41DAE}"/>
              </a:ext>
            </a:extLst>
          </p:cNvPr>
          <p:cNvSpPr>
            <a:spLocks noGrp="1"/>
          </p:cNvSpPr>
          <p:nvPr>
            <p:ph type="body" idx="1"/>
          </p:nvPr>
        </p:nvSpPr>
        <p:spPr>
          <a:xfrm>
            <a:off x="762001" y="1426411"/>
            <a:ext cx="8991600" cy="5295953"/>
          </a:xfrm>
        </p:spPr>
        <p:txBody>
          <a:bodyPr/>
          <a:lstStyle/>
          <a:p>
            <a:pPr>
              <a:lnSpc>
                <a:spcPct val="107000"/>
              </a:lnSpc>
              <a:spcAft>
                <a:spcPts val="800"/>
              </a:spcAft>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object 4"/>
          <p:cNvSpPr/>
          <p:nvPr/>
        </p:nvSpPr>
        <p:spPr>
          <a:xfrm>
            <a:off x="9549383" y="5836920"/>
            <a:ext cx="2580131" cy="885444"/>
          </a:xfrm>
          <a:prstGeom prst="rect">
            <a:avLst/>
          </a:prstGeom>
          <a:blipFill>
            <a:blip r:embed="rId2" cstate="print"/>
            <a:stretch>
              <a:fillRect/>
            </a:stretch>
          </a:blipFill>
        </p:spPr>
        <p:txBody>
          <a:bodyPr wrap="square" lIns="0" tIns="0" rIns="0" bIns="0" rtlCol="0"/>
          <a:lstStyle/>
          <a:p>
            <a:endParaRPr/>
          </a:p>
        </p:txBody>
      </p:sp>
      <p:pic>
        <p:nvPicPr>
          <p:cNvPr id="7" name="Picture 6" descr="A screenshot of a chart&#10;&#10;Description automatically generated">
            <a:extLst>
              <a:ext uri="{FF2B5EF4-FFF2-40B4-BE49-F238E27FC236}">
                <a16:creationId xmlns:a16="http://schemas.microsoft.com/office/drawing/2014/main" id="{D538E3C9-4C71-9580-33F2-BF6D4203DF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28600"/>
            <a:ext cx="6019800" cy="6493763"/>
          </a:xfrm>
          <a:prstGeom prst="rect">
            <a:avLst/>
          </a:prstGeom>
        </p:spPr>
      </p:pic>
    </p:spTree>
    <p:extLst>
      <p:ext uri="{BB962C8B-B14F-4D97-AF65-F5344CB8AC3E}">
        <p14:creationId xmlns:p14="http://schemas.microsoft.com/office/powerpoint/2010/main" val="4076390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422091"/>
            <a:ext cx="9618217" cy="566822"/>
          </a:xfrm>
          <a:prstGeom prst="rect">
            <a:avLst/>
          </a:prstGeom>
        </p:spPr>
        <p:txBody>
          <a:bodyPr vert="horz" wrap="square" lIns="0" tIns="12700" rIns="0" bIns="0" rtlCol="0">
            <a:spAutoFit/>
          </a:bodyPr>
          <a:lstStyle/>
          <a:p>
            <a:pPr marL="12700">
              <a:lnSpc>
                <a:spcPct val="100000"/>
              </a:lnSpc>
              <a:spcBef>
                <a:spcPts val="100"/>
              </a:spcBef>
            </a:pPr>
            <a:r>
              <a:rPr lang="en-AU" spc="-15" dirty="0">
                <a:solidFill>
                  <a:srgbClr val="000000"/>
                </a:solidFill>
              </a:rPr>
              <a:t>The Guidelines Template</a:t>
            </a:r>
            <a:endParaRPr spc="-15" dirty="0">
              <a:solidFill>
                <a:srgbClr val="000000"/>
              </a:solidFill>
            </a:endParaRPr>
          </a:p>
        </p:txBody>
      </p:sp>
      <p:sp>
        <p:nvSpPr>
          <p:cNvPr id="5" name="Text Placeholder 4">
            <a:extLst>
              <a:ext uri="{FF2B5EF4-FFF2-40B4-BE49-F238E27FC236}">
                <a16:creationId xmlns:a16="http://schemas.microsoft.com/office/drawing/2014/main" id="{2733690A-1D9B-06F5-2F44-814385E41DAE}"/>
              </a:ext>
            </a:extLst>
          </p:cNvPr>
          <p:cNvSpPr>
            <a:spLocks noGrp="1"/>
          </p:cNvSpPr>
          <p:nvPr>
            <p:ph type="body" idx="1"/>
          </p:nvPr>
        </p:nvSpPr>
        <p:spPr>
          <a:xfrm>
            <a:off x="762001" y="1143000"/>
            <a:ext cx="8787382" cy="4821705"/>
          </a:xfrm>
        </p:spPr>
        <p:txBody>
          <a:bodyPr wrap="square" lIns="0" tIns="0" rIns="0" bIns="0" anchor="t">
            <a:spAutoFit/>
          </a:bodyPr>
          <a:lstStyle/>
          <a:p>
            <a:pPr>
              <a:lnSpc>
                <a:spcPct val="107000"/>
              </a:lnSpc>
              <a:spcAft>
                <a:spcPts val="800"/>
              </a:spcAft>
            </a:pPr>
            <a:r>
              <a:rPr lang="en-AU" sz="3200" kern="100" dirty="0">
                <a:latin typeface="Calibri" panose="020F0502020204030204" pitchFamily="34" charset="0"/>
                <a:cs typeface="Times New Roman" panose="02020603050405020304" pitchFamily="18" charset="0"/>
              </a:rPr>
              <a:t>Provides four steps Stewards must consider when assigning a penalty:</a:t>
            </a:r>
          </a:p>
          <a:p>
            <a:pPr marL="342900" lvl="0" indent="-342900">
              <a:lnSpc>
                <a:spcPct val="107000"/>
              </a:lnSpc>
              <a:buFont typeface="Symbol" panose="05050102010706020507" pitchFamily="18" charset="2"/>
              <a:buChar char=""/>
            </a:pPr>
            <a:r>
              <a:rPr lang="en-AU" sz="3200" kern="100" dirty="0">
                <a:latin typeface="Calibri"/>
                <a:ea typeface="Calibri"/>
                <a:cs typeface="Times New Roman"/>
              </a:rPr>
              <a:t>Step 1 – Determine the Grade of the charge</a:t>
            </a:r>
          </a:p>
          <a:p>
            <a:pPr lvl="0">
              <a:lnSpc>
                <a:spcPct val="107000"/>
              </a:lnSpc>
            </a:pPr>
            <a:endParaRPr lang="en-AU" sz="3200" kern="100" dirty="0">
              <a:latin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3200" kern="100" dirty="0">
                <a:latin typeface="Calibri" panose="020F0502020204030204" pitchFamily="34" charset="0"/>
                <a:cs typeface="Times New Roman" panose="02020603050405020304" pitchFamily="18" charset="0"/>
              </a:rPr>
              <a:t>Step 2 – Previous record AR131(a)</a:t>
            </a:r>
          </a:p>
          <a:p>
            <a:pPr lvl="0">
              <a:lnSpc>
                <a:spcPct val="107000"/>
              </a:lnSpc>
            </a:pPr>
            <a:endParaRPr lang="en-AU" sz="3200" kern="100" dirty="0">
              <a:latin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3200" kern="100" dirty="0">
                <a:latin typeface="Calibri" panose="020F0502020204030204" pitchFamily="34" charset="0"/>
                <a:cs typeface="Times New Roman" panose="02020603050405020304" pitchFamily="18" charset="0"/>
              </a:rPr>
              <a:t>Step 3 – Premium (Record)</a:t>
            </a:r>
          </a:p>
          <a:p>
            <a:pPr lvl="0">
              <a:lnSpc>
                <a:spcPct val="107000"/>
              </a:lnSpc>
            </a:pPr>
            <a:endParaRPr lang="en-AU" sz="3200" kern="100" dirty="0">
              <a:latin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AU" sz="3200" kern="100" dirty="0">
                <a:latin typeface="Calibri" panose="020F0502020204030204" pitchFamily="34" charset="0"/>
                <a:cs typeface="Times New Roman" panose="02020603050405020304" pitchFamily="18" charset="0"/>
              </a:rPr>
              <a:t>Step 4 – Feature Meeting Loading</a:t>
            </a:r>
          </a:p>
        </p:txBody>
      </p:sp>
      <p:sp>
        <p:nvSpPr>
          <p:cNvPr id="4" name="object 4"/>
          <p:cNvSpPr/>
          <p:nvPr/>
        </p:nvSpPr>
        <p:spPr>
          <a:xfrm>
            <a:off x="9549383" y="5836920"/>
            <a:ext cx="2580131" cy="88544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32801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E6CF5B-3AA3-0090-140C-F7D18F6087D2}"/>
              </a:ext>
            </a:extLst>
          </p:cNvPr>
          <p:cNvSpPr txBox="1"/>
          <p:nvPr/>
        </p:nvSpPr>
        <p:spPr>
          <a:xfrm>
            <a:off x="1371600" y="1809261"/>
            <a:ext cx="7895492" cy="2800767"/>
          </a:xfrm>
          <a:prstGeom prst="rect">
            <a:avLst/>
          </a:prstGeom>
          <a:noFill/>
        </p:spPr>
        <p:txBody>
          <a:bodyPr wrap="square" lIns="91440" tIns="45720" rIns="91440" bIns="45720" rtlCol="0" anchor="t">
            <a:spAutoFit/>
          </a:bodyPr>
          <a:lstStyle/>
          <a:p>
            <a:r>
              <a:rPr lang="en-AU" sz="3600" spc="-5" dirty="0">
                <a:solidFill>
                  <a:schemeClr val="bg2"/>
                </a:solidFill>
                <a:latin typeface="Trebuchet MS"/>
              </a:rPr>
              <a:t>Draft Extreme Weather Policy </a:t>
            </a:r>
          </a:p>
          <a:p>
            <a:endParaRPr lang="en-AU" sz="3600" spc="-5" dirty="0">
              <a:solidFill>
                <a:schemeClr val="bg2"/>
              </a:solidFill>
              <a:latin typeface="Trebuchet MS"/>
            </a:endParaRPr>
          </a:p>
          <a:p>
            <a:r>
              <a:rPr lang="en-AU" sz="3600" spc="-5" dirty="0">
                <a:solidFill>
                  <a:schemeClr val="bg2"/>
                </a:solidFill>
                <a:latin typeface="Trebuchet MS"/>
              </a:rPr>
              <a:t>GM, Animal Care and Advocacy </a:t>
            </a:r>
            <a:r>
              <a:rPr lang="en-AU" sz="3600" b="1" spc="-5" dirty="0">
                <a:solidFill>
                  <a:schemeClr val="bg2"/>
                </a:solidFill>
                <a:latin typeface="Trebuchet MS"/>
              </a:rPr>
              <a:t>Andrew Langford</a:t>
            </a:r>
          </a:p>
          <a:p>
            <a:endParaRPr lang="en-AU" sz="3200" dirty="0">
              <a:solidFill>
                <a:schemeClr val="bg1"/>
              </a:solidFill>
            </a:endParaRPr>
          </a:p>
        </p:txBody>
      </p:sp>
      <p:sp>
        <p:nvSpPr>
          <p:cNvPr id="2" name="object 39">
            <a:extLst>
              <a:ext uri="{FF2B5EF4-FFF2-40B4-BE49-F238E27FC236}">
                <a16:creationId xmlns:a16="http://schemas.microsoft.com/office/drawing/2014/main" id="{BE56645D-CBA7-CFDD-4C2C-413B35DC5450}"/>
              </a:ext>
            </a:extLst>
          </p:cNvPr>
          <p:cNvSpPr/>
          <p:nvPr/>
        </p:nvSpPr>
        <p:spPr>
          <a:xfrm>
            <a:off x="9550146" y="5963023"/>
            <a:ext cx="2580131" cy="885444"/>
          </a:xfrm>
          <a:prstGeom prst="rect">
            <a:avLst/>
          </a:prstGeom>
          <a:blipFill>
            <a:blip r:embed="rId2" cstate="print"/>
            <a:stretch>
              <a:fillRect/>
            </a:stretch>
          </a:blipFill>
        </p:spPr>
        <p:txBody>
          <a:bodyPr wrap="square" lIns="0" tIns="0" rIns="0" bIns="0" rtlCol="0"/>
          <a:lstStyle/>
          <a:p>
            <a:endParaRPr/>
          </a:p>
        </p:txBody>
      </p:sp>
      <p:pic>
        <p:nvPicPr>
          <p:cNvPr id="4" name="Picture 3" descr="A bolt of lightning hitting a field">
            <a:extLst>
              <a:ext uri="{FF2B5EF4-FFF2-40B4-BE49-F238E27FC236}">
                <a16:creationId xmlns:a16="http://schemas.microsoft.com/office/drawing/2014/main" id="{A851AF3E-F663-6DB0-1AD3-777F372B7A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68135" y="381000"/>
            <a:ext cx="2744907" cy="18299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29466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609600"/>
            <a:ext cx="9618217" cy="566822"/>
          </a:xfrm>
          <a:prstGeom prst="rect">
            <a:avLst/>
          </a:prstGeom>
        </p:spPr>
        <p:txBody>
          <a:bodyPr vert="horz" wrap="square" lIns="0" tIns="12700" rIns="0" bIns="0" rtlCol="0">
            <a:spAutoFit/>
          </a:bodyPr>
          <a:lstStyle/>
          <a:p>
            <a:pPr marL="12700">
              <a:lnSpc>
                <a:spcPct val="100000"/>
              </a:lnSpc>
              <a:spcBef>
                <a:spcPts val="100"/>
              </a:spcBef>
            </a:pPr>
            <a:r>
              <a:rPr lang="en-AU" spc="-15" dirty="0">
                <a:solidFill>
                  <a:srgbClr val="000000"/>
                </a:solidFill>
              </a:rPr>
              <a:t>Extreme Weather Policy </a:t>
            </a:r>
            <a:endParaRPr spc="-15" dirty="0">
              <a:solidFill>
                <a:srgbClr val="000000"/>
              </a:solidFill>
            </a:endParaRPr>
          </a:p>
        </p:txBody>
      </p:sp>
      <p:sp>
        <p:nvSpPr>
          <p:cNvPr id="5" name="Text Placeholder 4">
            <a:extLst>
              <a:ext uri="{FF2B5EF4-FFF2-40B4-BE49-F238E27FC236}">
                <a16:creationId xmlns:a16="http://schemas.microsoft.com/office/drawing/2014/main" id="{2733690A-1D9B-06F5-2F44-814385E41DAE}"/>
              </a:ext>
            </a:extLst>
          </p:cNvPr>
          <p:cNvSpPr>
            <a:spLocks noGrp="1"/>
          </p:cNvSpPr>
          <p:nvPr>
            <p:ph type="body" idx="1"/>
          </p:nvPr>
        </p:nvSpPr>
        <p:spPr>
          <a:xfrm>
            <a:off x="609600" y="1382441"/>
            <a:ext cx="9753600" cy="5339923"/>
          </a:xfrm>
        </p:spPr>
        <p:txBody>
          <a:bodyPr wrap="square" lIns="0" tIns="0" rIns="0" bIns="0" anchor="t">
            <a:spAutoFit/>
          </a:bodyPr>
          <a:lstStyle/>
          <a:p>
            <a:pPr marL="285750" lvl="0" indent="-285750">
              <a:lnSpc>
                <a:spcPct val="150000"/>
              </a:lnSpc>
              <a:buFont typeface="Arial" panose="020B0604020202020204" pitchFamily="34" charset="0"/>
              <a:buChar char="•"/>
            </a:pPr>
            <a:r>
              <a:rPr lang="en-AU" dirty="0">
                <a:latin typeface="Calibri"/>
                <a:ea typeface="Times New Roman" panose="02020603050405020304" pitchFamily="18" charset="0"/>
                <a:cs typeface="Calibri"/>
              </a:rPr>
              <a:t>N</a:t>
            </a:r>
            <a:r>
              <a:rPr lang="en-AU" dirty="0">
                <a:effectLst/>
                <a:latin typeface="Calibri"/>
                <a:ea typeface="Times New Roman" panose="02020603050405020304" pitchFamily="18" charset="0"/>
                <a:cs typeface="Calibri"/>
              </a:rPr>
              <a:t>o consolidated Policy covers decision making for all weather events, only high temperature</a:t>
            </a:r>
            <a:endParaRPr lang="en-AU" dirty="0">
              <a:effectLst/>
              <a:latin typeface="Calibri"/>
              <a:ea typeface="Calibri" panose="020F0502020204030204" pitchFamily="34" charset="0"/>
              <a:cs typeface="Calibri"/>
            </a:endParaRPr>
          </a:p>
          <a:p>
            <a:pPr marL="285750" lvl="0" indent="-285750">
              <a:lnSpc>
                <a:spcPct val="150000"/>
              </a:lnSpc>
              <a:buFont typeface="Arial" panose="020B0604020202020204" pitchFamily="34" charset="0"/>
              <a:buChar char="•"/>
            </a:pPr>
            <a:r>
              <a:rPr lang="en-AU" dirty="0">
                <a:effectLst/>
                <a:latin typeface="Calibri"/>
                <a:ea typeface="Times New Roman" panose="02020603050405020304" pitchFamily="18" charset="0"/>
                <a:cs typeface="Calibri"/>
              </a:rPr>
              <a:t>Temperatures used previously was air temp which didn’t factor in relative humidity, so was not universal for the state (i.e., 38 degrees in Mt Isa is not the same as 38 degrees in Brisbane/Cairns).</a:t>
            </a:r>
            <a:endParaRPr lang="en-AU" dirty="0">
              <a:effectLst/>
              <a:latin typeface="Calibri"/>
              <a:ea typeface="Calibri" panose="020F0502020204030204" pitchFamily="34" charset="0"/>
              <a:cs typeface="Calibri"/>
            </a:endParaRPr>
          </a:p>
          <a:p>
            <a:pPr marL="285750" lvl="0" indent="-285750">
              <a:lnSpc>
                <a:spcPct val="150000"/>
              </a:lnSpc>
              <a:buFont typeface="Arial" panose="020B0604020202020204" pitchFamily="34" charset="0"/>
              <a:buChar char="•"/>
            </a:pPr>
            <a:r>
              <a:rPr lang="en-AU" dirty="0">
                <a:effectLst/>
                <a:latin typeface="Calibri"/>
                <a:ea typeface="Times New Roman" panose="02020603050405020304" pitchFamily="18" charset="0"/>
                <a:cs typeface="Calibri"/>
              </a:rPr>
              <a:t>Prior policies did not have a mandated cut off temperature, leaving abandonment at the discretion of </a:t>
            </a:r>
            <a:r>
              <a:rPr lang="en-AU" dirty="0">
                <a:latin typeface="Calibri"/>
                <a:ea typeface="Times New Roman" panose="02020603050405020304" pitchFamily="18" charset="0"/>
                <a:cs typeface="Calibri"/>
              </a:rPr>
              <a:t>stewards</a:t>
            </a:r>
            <a:r>
              <a:rPr lang="en-AU" dirty="0">
                <a:effectLst/>
                <a:latin typeface="Calibri"/>
                <a:ea typeface="Times New Roman" panose="02020603050405020304" pitchFamily="18" charset="0"/>
                <a:cs typeface="Calibri"/>
              </a:rPr>
              <a:t>. This policy has a nationally recognised (in racing and human athletes) cut-off WBGT with air temp backup for redundancy.</a:t>
            </a:r>
            <a:endParaRPr lang="en-AU" dirty="0">
              <a:effectLst/>
              <a:latin typeface="Times New Roman"/>
              <a:ea typeface="Calibri" panose="020F0502020204030204" pitchFamily="34" charset="0"/>
              <a:cs typeface="Calibri"/>
            </a:endParaRPr>
          </a:p>
          <a:p>
            <a:pPr marL="285750" lvl="0" indent="-285750">
              <a:lnSpc>
                <a:spcPct val="150000"/>
              </a:lnSpc>
              <a:buFont typeface="Arial" panose="020B0604020202020204" pitchFamily="34" charset="0"/>
              <a:buChar char="•"/>
            </a:pPr>
            <a:r>
              <a:rPr lang="en-AU" dirty="0">
                <a:effectLst/>
                <a:latin typeface="Calibri"/>
                <a:ea typeface="Times New Roman" panose="02020603050405020304" pitchFamily="18" charset="0"/>
                <a:cs typeface="Calibri"/>
              </a:rPr>
              <a:t>The policy, up until the mandated cut-off temp allows for </a:t>
            </a:r>
            <a:r>
              <a:rPr lang="en-AU" dirty="0">
                <a:latin typeface="Calibri"/>
                <a:ea typeface="Times New Roman" panose="02020603050405020304" pitchFamily="18" charset="0"/>
                <a:cs typeface="Calibri"/>
              </a:rPr>
              <a:t>stewards</a:t>
            </a:r>
            <a:r>
              <a:rPr lang="en-AU" dirty="0">
                <a:effectLst/>
                <a:latin typeface="Calibri"/>
                <a:ea typeface="Times New Roman" panose="02020603050405020304" pitchFamily="18" charset="0"/>
                <a:cs typeface="Calibri"/>
              </a:rPr>
              <a:t> to still use discretion, but specifically states decisions are to be made in consultation with Racing Qld, Sky (where applicable), club staff, racing participants, and importantly, on-track veterinarians (OTVs).</a:t>
            </a:r>
            <a:endParaRPr lang="en-AU" dirty="0">
              <a:effectLst/>
              <a:latin typeface="Times New Roman"/>
              <a:ea typeface="Calibri" panose="020F0502020204030204" pitchFamily="34" charset="0"/>
              <a:cs typeface="Calibri"/>
            </a:endParaRPr>
          </a:p>
          <a:p>
            <a:pPr marL="285750" lvl="0" indent="-285750">
              <a:lnSpc>
                <a:spcPct val="150000"/>
              </a:lnSpc>
              <a:buFont typeface="Arial" panose="020B0604020202020204" pitchFamily="34" charset="0"/>
              <a:buChar char="•"/>
            </a:pPr>
            <a:r>
              <a:rPr lang="en-AU" dirty="0">
                <a:effectLst/>
                <a:latin typeface="Calibri"/>
                <a:ea typeface="Times New Roman" panose="02020603050405020304" pitchFamily="18" charset="0"/>
                <a:cs typeface="Calibri"/>
              </a:rPr>
              <a:t>This Policy factors in the health of </a:t>
            </a:r>
            <a:r>
              <a:rPr lang="en-AU" dirty="0">
                <a:latin typeface="Calibri"/>
                <a:ea typeface="Times New Roman" panose="02020603050405020304" pitchFamily="18" charset="0"/>
                <a:cs typeface="Calibri"/>
              </a:rPr>
              <a:t>jockeys</a:t>
            </a:r>
            <a:r>
              <a:rPr lang="en-AU" dirty="0">
                <a:effectLst/>
                <a:latin typeface="Calibri"/>
                <a:ea typeface="Times New Roman" panose="02020603050405020304" pitchFamily="18" charset="0"/>
                <a:cs typeface="Calibri"/>
              </a:rPr>
              <a:t>, staff and racing participants as well as the animal athletes.</a:t>
            </a:r>
          </a:p>
          <a:p>
            <a:pPr marL="285750" lvl="0" indent="-285750">
              <a:lnSpc>
                <a:spcPct val="150000"/>
              </a:lnSpc>
              <a:buFont typeface="Arial" panose="020B0604020202020204" pitchFamily="34" charset="0"/>
              <a:buChar char="•"/>
            </a:pPr>
            <a:r>
              <a:rPr lang="en-AU" dirty="0">
                <a:latin typeface="Calibri"/>
                <a:ea typeface="Times New Roman" panose="02020603050405020304" pitchFamily="18" charset="0"/>
                <a:cs typeface="Calibri"/>
              </a:rPr>
              <a:t>Aim to implement for 2023/24 Summer</a:t>
            </a:r>
            <a:endParaRPr lang="en-AU" dirty="0">
              <a:effectLst/>
              <a:latin typeface="Calibri"/>
              <a:ea typeface="Times New Roman" panose="02020603050405020304" pitchFamily="18" charset="0"/>
              <a:cs typeface="Calibri"/>
            </a:endParaRPr>
          </a:p>
          <a:p>
            <a:pPr lvl="0"/>
            <a:endParaRPr lang="en-AU"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AU" sz="1400" dirty="0">
              <a:latin typeface="Calibri" panose="020F0502020204030204" pitchFamily="34" charset="0"/>
              <a:cs typeface="Times New Roman" panose="02020603050405020304" pitchFamily="18" charset="0"/>
            </a:endParaRPr>
          </a:p>
          <a:p>
            <a:endParaRPr lang="en-AU" dirty="0"/>
          </a:p>
        </p:txBody>
      </p:sp>
      <p:sp>
        <p:nvSpPr>
          <p:cNvPr id="4" name="object 4"/>
          <p:cNvSpPr/>
          <p:nvPr/>
        </p:nvSpPr>
        <p:spPr>
          <a:xfrm>
            <a:off x="9549383" y="5836920"/>
            <a:ext cx="2580131" cy="88544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44996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E6CF5B-3AA3-0090-140C-F7D18F6087D2}"/>
              </a:ext>
            </a:extLst>
          </p:cNvPr>
          <p:cNvSpPr txBox="1"/>
          <p:nvPr/>
        </p:nvSpPr>
        <p:spPr>
          <a:xfrm>
            <a:off x="1342291" y="1506415"/>
            <a:ext cx="8364415" cy="2862322"/>
          </a:xfrm>
          <a:prstGeom prst="rect">
            <a:avLst/>
          </a:prstGeom>
          <a:noFill/>
        </p:spPr>
        <p:txBody>
          <a:bodyPr wrap="square" lIns="91440" tIns="45720" rIns="91440" bIns="45720" rtlCol="0" anchor="t">
            <a:spAutoFit/>
          </a:bodyPr>
          <a:lstStyle/>
          <a:p>
            <a:r>
              <a:rPr lang="en-AU" sz="3600" spc="-5" dirty="0">
                <a:solidFill>
                  <a:schemeClr val="bg2"/>
                </a:solidFill>
                <a:latin typeface="Trebuchet MS"/>
              </a:rPr>
              <a:t>VIC Racing Integrity Commissioner's Report</a:t>
            </a:r>
          </a:p>
          <a:p>
            <a:endParaRPr lang="en-AU" sz="3600" spc="-5" dirty="0">
              <a:solidFill>
                <a:schemeClr val="bg2"/>
              </a:solidFill>
              <a:latin typeface="Trebuchet MS"/>
            </a:endParaRPr>
          </a:p>
          <a:p>
            <a:r>
              <a:rPr lang="en-AU" sz="3600" spc="-5" dirty="0">
                <a:solidFill>
                  <a:schemeClr val="bg2"/>
                </a:solidFill>
                <a:latin typeface="Trebuchet MS"/>
              </a:rPr>
              <a:t>Commissioner</a:t>
            </a:r>
          </a:p>
          <a:p>
            <a:r>
              <a:rPr lang="en-AU" sz="3600" b="1" spc="-5" dirty="0">
                <a:solidFill>
                  <a:schemeClr val="bg2"/>
                </a:solidFill>
                <a:latin typeface="Trebuchet MS"/>
              </a:rPr>
              <a:t>Shane Gillard</a:t>
            </a:r>
          </a:p>
        </p:txBody>
      </p:sp>
      <p:sp>
        <p:nvSpPr>
          <p:cNvPr id="2" name="object 39">
            <a:extLst>
              <a:ext uri="{FF2B5EF4-FFF2-40B4-BE49-F238E27FC236}">
                <a16:creationId xmlns:a16="http://schemas.microsoft.com/office/drawing/2014/main" id="{BE56645D-CBA7-CFDD-4C2C-413B35DC5450}"/>
              </a:ext>
            </a:extLst>
          </p:cNvPr>
          <p:cNvSpPr/>
          <p:nvPr/>
        </p:nvSpPr>
        <p:spPr>
          <a:xfrm>
            <a:off x="9550146" y="5963023"/>
            <a:ext cx="2580131" cy="885444"/>
          </a:xfrm>
          <a:prstGeom prst="rect">
            <a:avLst/>
          </a:prstGeom>
          <a:blipFill>
            <a:blip r:embed="rId2" cstate="print"/>
            <a:stretch>
              <a:fillRect/>
            </a:stretch>
          </a:blipFill>
        </p:spPr>
        <p:txBody>
          <a:bodyPr wrap="square" lIns="0" tIns="0" rIns="0" bIns="0" rtlCol="0"/>
          <a:lstStyle/>
          <a:p>
            <a:endParaRPr/>
          </a:p>
        </p:txBody>
      </p:sp>
      <p:pic>
        <p:nvPicPr>
          <p:cNvPr id="4" name="Picture 3" descr="Pink ribbon on blue background">
            <a:extLst>
              <a:ext uri="{FF2B5EF4-FFF2-40B4-BE49-F238E27FC236}">
                <a16:creationId xmlns:a16="http://schemas.microsoft.com/office/drawing/2014/main" id="{A851AF3E-F663-6DB0-1AD3-777F372B7A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68288" y="381000"/>
            <a:ext cx="2744601" cy="18299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0230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7151" y="457200"/>
            <a:ext cx="1586865" cy="574675"/>
          </a:xfrm>
          <a:prstGeom prst="rect">
            <a:avLst/>
          </a:prstGeom>
        </p:spPr>
        <p:txBody>
          <a:bodyPr vert="horz" wrap="square" lIns="0" tIns="12700" rIns="0" bIns="0" rtlCol="0">
            <a:spAutoFit/>
          </a:bodyPr>
          <a:lstStyle/>
          <a:p>
            <a:pPr marL="12700">
              <a:lnSpc>
                <a:spcPct val="100000"/>
              </a:lnSpc>
              <a:spcBef>
                <a:spcPts val="100"/>
              </a:spcBef>
            </a:pPr>
            <a:r>
              <a:rPr spc="-5" dirty="0">
                <a:solidFill>
                  <a:srgbClr val="000000"/>
                </a:solidFill>
              </a:rPr>
              <a:t>Agenda</a:t>
            </a:r>
          </a:p>
        </p:txBody>
      </p:sp>
      <p:sp>
        <p:nvSpPr>
          <p:cNvPr id="3" name="object 3"/>
          <p:cNvSpPr txBox="1"/>
          <p:nvPr/>
        </p:nvSpPr>
        <p:spPr>
          <a:xfrm>
            <a:off x="1167382" y="1219200"/>
            <a:ext cx="8967217" cy="4908331"/>
          </a:xfrm>
          <a:prstGeom prst="rect">
            <a:avLst/>
          </a:prstGeom>
        </p:spPr>
        <p:txBody>
          <a:bodyPr vert="horz" wrap="square" lIns="0" tIns="40005" rIns="0" bIns="0" rtlCol="0" anchor="t">
            <a:spAutoFit/>
          </a:bodyPr>
          <a:lstStyle/>
          <a:p>
            <a:pPr marL="355600" indent="-342900">
              <a:lnSpc>
                <a:spcPct val="150000"/>
              </a:lnSpc>
              <a:spcBef>
                <a:spcPts val="315"/>
              </a:spcBef>
              <a:buAutoNum type="arabicPeriod"/>
              <a:tabLst>
                <a:tab pos="354965" algn="l"/>
                <a:tab pos="355600" algn="l"/>
              </a:tabLst>
            </a:pPr>
            <a:r>
              <a:rPr lang="en-AU" sz="2000" spc="-5" dirty="0">
                <a:latin typeface="Trebuchet MS"/>
                <a:cs typeface="Trebuchet MS"/>
              </a:rPr>
              <a:t>Opening &amp;Welcome </a:t>
            </a:r>
            <a:endParaRPr sz="2000" dirty="0">
              <a:latin typeface="Trebuchet MS"/>
              <a:cs typeface="Trebuchet MS"/>
            </a:endParaRPr>
          </a:p>
          <a:p>
            <a:pPr marL="355600" indent="-342900">
              <a:lnSpc>
                <a:spcPct val="150000"/>
              </a:lnSpc>
              <a:spcBef>
                <a:spcPts val="215"/>
              </a:spcBef>
              <a:buAutoNum type="arabicPeriod"/>
              <a:tabLst>
                <a:tab pos="354965" algn="l"/>
                <a:tab pos="355600" algn="l"/>
              </a:tabLst>
            </a:pPr>
            <a:r>
              <a:rPr lang="en-AU" sz="2000" spc="-5" dirty="0">
                <a:latin typeface="Trebuchet MS"/>
                <a:cs typeface="Trebuchet MS"/>
              </a:rPr>
              <a:t>Previous Minutes / Actions</a:t>
            </a:r>
          </a:p>
          <a:p>
            <a:pPr marL="355600" indent="-342900">
              <a:lnSpc>
                <a:spcPct val="150000"/>
              </a:lnSpc>
              <a:spcBef>
                <a:spcPts val="215"/>
              </a:spcBef>
              <a:buAutoNum type="arabicPeriod"/>
              <a:tabLst>
                <a:tab pos="354965" algn="l"/>
                <a:tab pos="355600" algn="l"/>
              </a:tabLst>
            </a:pPr>
            <a:r>
              <a:rPr lang="en-AU" sz="2000" spc="-5" dirty="0">
                <a:latin typeface="Trebuchet MS"/>
                <a:cs typeface="Trebuchet MS"/>
              </a:rPr>
              <a:t>Introduction to General Counsel, </a:t>
            </a:r>
            <a:r>
              <a:rPr lang="en-AU" sz="2000" spc="-5" dirty="0" err="1">
                <a:latin typeface="Trebuchet MS"/>
                <a:cs typeface="Trebuchet MS"/>
              </a:rPr>
              <a:t>Cheriden</a:t>
            </a:r>
            <a:r>
              <a:rPr lang="en-AU" sz="2000" spc="-5" dirty="0">
                <a:latin typeface="Trebuchet MS"/>
                <a:cs typeface="Trebuchet MS"/>
              </a:rPr>
              <a:t> Farthing</a:t>
            </a:r>
          </a:p>
          <a:p>
            <a:pPr marL="355600" indent="-342900">
              <a:lnSpc>
                <a:spcPct val="150000"/>
              </a:lnSpc>
              <a:spcBef>
                <a:spcPts val="215"/>
              </a:spcBef>
              <a:buAutoNum type="arabicPeriod"/>
              <a:tabLst>
                <a:tab pos="354965" algn="l"/>
                <a:tab pos="355600" algn="l"/>
              </a:tabLst>
            </a:pPr>
            <a:r>
              <a:rPr lang="en-AU" sz="2000" spc="-5" dirty="0">
                <a:latin typeface="Trebuchet MS"/>
                <a:cs typeface="Trebuchet MS"/>
              </a:rPr>
              <a:t>Update on Racing Appeals Panel (RAP)</a:t>
            </a:r>
          </a:p>
          <a:p>
            <a:pPr marL="355600" indent="-342900">
              <a:lnSpc>
                <a:spcPct val="150000"/>
              </a:lnSpc>
              <a:spcBef>
                <a:spcPts val="215"/>
              </a:spcBef>
              <a:buAutoNum type="arabicPeriod"/>
              <a:tabLst>
                <a:tab pos="354965" algn="l"/>
                <a:tab pos="355600" algn="l"/>
              </a:tabLst>
            </a:pPr>
            <a:r>
              <a:rPr lang="en-AU" sz="2000" spc="-5" dirty="0">
                <a:latin typeface="Trebuchet MS"/>
                <a:cs typeface="Trebuchet MS"/>
              </a:rPr>
              <a:t>Thoroughbred Racing Penalty Guidelines</a:t>
            </a:r>
          </a:p>
          <a:p>
            <a:pPr marL="355600" indent="-342900">
              <a:lnSpc>
                <a:spcPct val="150000"/>
              </a:lnSpc>
              <a:spcBef>
                <a:spcPts val="215"/>
              </a:spcBef>
              <a:buAutoNum type="arabicPeriod"/>
              <a:tabLst>
                <a:tab pos="354965" algn="l"/>
                <a:tab pos="355600" algn="l"/>
              </a:tabLst>
            </a:pPr>
            <a:r>
              <a:rPr lang="en-AU" sz="2000" spc="-5" dirty="0">
                <a:latin typeface="Trebuchet MS"/>
                <a:cs typeface="Trebuchet MS"/>
              </a:rPr>
              <a:t>Extreme Weather Policy consultation</a:t>
            </a:r>
          </a:p>
          <a:p>
            <a:pPr marL="355600" indent="-342900">
              <a:lnSpc>
                <a:spcPct val="150000"/>
              </a:lnSpc>
              <a:spcBef>
                <a:spcPts val="215"/>
              </a:spcBef>
              <a:buAutoNum type="arabicPeriod"/>
              <a:tabLst>
                <a:tab pos="354965" algn="l"/>
                <a:tab pos="355600" algn="l"/>
              </a:tabLst>
            </a:pPr>
            <a:r>
              <a:rPr lang="en-AU" sz="2000" spc="-5" dirty="0">
                <a:latin typeface="Trebuchet MS"/>
                <a:cs typeface="Trebuchet MS"/>
              </a:rPr>
              <a:t>VIC Racing Integrity Commissioner's Report</a:t>
            </a:r>
          </a:p>
          <a:p>
            <a:pPr marL="355600" indent="-342900">
              <a:lnSpc>
                <a:spcPct val="150000"/>
              </a:lnSpc>
              <a:spcBef>
                <a:spcPts val="215"/>
              </a:spcBef>
              <a:buAutoNum type="arabicPeriod"/>
              <a:tabLst>
                <a:tab pos="354965" algn="l"/>
                <a:tab pos="355600" algn="l"/>
              </a:tabLst>
            </a:pPr>
            <a:r>
              <a:rPr lang="en-AU" sz="2000" spc="-5" dirty="0">
                <a:latin typeface="Trebuchet MS"/>
                <a:cs typeface="Trebuchet MS"/>
              </a:rPr>
              <a:t>Committee Charter - review</a:t>
            </a:r>
            <a:endParaRPr sz="2000" dirty="0">
              <a:latin typeface="Trebuchet MS"/>
              <a:cs typeface="Trebuchet MS"/>
            </a:endParaRPr>
          </a:p>
          <a:p>
            <a:pPr marL="355600" marR="17780" indent="-342900">
              <a:lnSpc>
                <a:spcPct val="150000"/>
              </a:lnSpc>
              <a:spcBef>
                <a:spcPts val="465"/>
              </a:spcBef>
              <a:buAutoNum type="arabicPeriod"/>
              <a:tabLst>
                <a:tab pos="354965" algn="l"/>
                <a:tab pos="355600" algn="l"/>
              </a:tabLst>
            </a:pPr>
            <a:r>
              <a:rPr sz="2000" dirty="0">
                <a:latin typeface="Trebuchet MS"/>
                <a:cs typeface="Trebuchet MS"/>
              </a:rPr>
              <a:t>Key</a:t>
            </a:r>
            <a:r>
              <a:rPr sz="2000" spc="-80" dirty="0">
                <a:latin typeface="Trebuchet MS"/>
                <a:cs typeface="Trebuchet MS"/>
              </a:rPr>
              <a:t> </a:t>
            </a:r>
            <a:r>
              <a:rPr sz="2000" spc="-5" dirty="0">
                <a:latin typeface="Trebuchet MS"/>
                <a:cs typeface="Trebuchet MS"/>
              </a:rPr>
              <a:t>issues/opportunities</a:t>
            </a:r>
            <a:endParaRPr lang="en-AU" sz="2000" spc="-5" dirty="0">
              <a:latin typeface="Trebuchet MS"/>
              <a:cs typeface="Trebuchet MS"/>
            </a:endParaRPr>
          </a:p>
          <a:p>
            <a:pPr marL="355600" marR="17780" indent="-342900">
              <a:lnSpc>
                <a:spcPct val="150000"/>
              </a:lnSpc>
              <a:spcBef>
                <a:spcPts val="465"/>
              </a:spcBef>
              <a:buAutoNum type="arabicPeriod"/>
              <a:tabLst>
                <a:tab pos="354965" algn="l"/>
                <a:tab pos="355600" algn="l"/>
              </a:tabLst>
            </a:pPr>
            <a:r>
              <a:rPr lang="en-AU" sz="2000" dirty="0">
                <a:latin typeface="Trebuchet MS"/>
                <a:cs typeface="Trebuchet MS"/>
              </a:rPr>
              <a:t>GAP Sub Committee – draft greyhound euthanasia rule</a:t>
            </a:r>
          </a:p>
        </p:txBody>
      </p:sp>
      <p:sp>
        <p:nvSpPr>
          <p:cNvPr id="4" name="object 4"/>
          <p:cNvSpPr/>
          <p:nvPr/>
        </p:nvSpPr>
        <p:spPr>
          <a:xfrm>
            <a:off x="9549383" y="5836920"/>
            <a:ext cx="2580131" cy="88544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81000"/>
            <a:ext cx="9618217" cy="1120820"/>
          </a:xfrm>
          <a:prstGeom prst="rect">
            <a:avLst/>
          </a:prstGeom>
        </p:spPr>
        <p:txBody>
          <a:bodyPr vert="horz" wrap="square" lIns="0" tIns="12700" rIns="0" bIns="0" rtlCol="0">
            <a:spAutoFit/>
          </a:bodyPr>
          <a:lstStyle/>
          <a:p>
            <a:pPr marL="12700">
              <a:lnSpc>
                <a:spcPct val="100000"/>
              </a:lnSpc>
              <a:spcBef>
                <a:spcPts val="100"/>
              </a:spcBef>
            </a:pPr>
            <a:r>
              <a:rPr lang="en-AU" spc="-15" dirty="0">
                <a:solidFill>
                  <a:srgbClr val="000000"/>
                </a:solidFill>
              </a:rPr>
              <a:t>Independent review into VRI Victim </a:t>
            </a:r>
            <a:br>
              <a:rPr lang="en-AU" spc="-15" dirty="0">
                <a:solidFill>
                  <a:srgbClr val="000000"/>
                </a:solidFill>
              </a:rPr>
            </a:br>
            <a:r>
              <a:rPr lang="en-AU" spc="-15" dirty="0">
                <a:solidFill>
                  <a:srgbClr val="000000"/>
                </a:solidFill>
              </a:rPr>
              <a:t>Support and Complaint Processes </a:t>
            </a:r>
            <a:endParaRPr spc="-15" dirty="0">
              <a:solidFill>
                <a:srgbClr val="000000"/>
              </a:solidFill>
            </a:endParaRPr>
          </a:p>
        </p:txBody>
      </p:sp>
      <p:sp>
        <p:nvSpPr>
          <p:cNvPr id="5" name="Text Placeholder 4">
            <a:extLst>
              <a:ext uri="{FF2B5EF4-FFF2-40B4-BE49-F238E27FC236}">
                <a16:creationId xmlns:a16="http://schemas.microsoft.com/office/drawing/2014/main" id="{2733690A-1D9B-06F5-2F44-814385E41DAE}"/>
              </a:ext>
            </a:extLst>
          </p:cNvPr>
          <p:cNvSpPr>
            <a:spLocks noGrp="1"/>
          </p:cNvSpPr>
          <p:nvPr>
            <p:ph type="body" idx="1"/>
          </p:nvPr>
        </p:nvSpPr>
        <p:spPr>
          <a:xfrm>
            <a:off x="914400" y="1981200"/>
            <a:ext cx="8939783" cy="3170099"/>
          </a:xfrm>
        </p:spPr>
        <p:txBody>
          <a:bodyPr wrap="square" lIns="0" tIns="0" rIns="0" bIns="0" anchor="t">
            <a:spAutoFit/>
          </a:bodyPr>
          <a:lstStyle/>
          <a:p>
            <a:pPr marL="457200" indent="-457200">
              <a:lnSpc>
                <a:spcPct val="150000"/>
              </a:lnSpc>
              <a:buFont typeface="Arial"/>
              <a:buChar char="•"/>
            </a:pPr>
            <a:r>
              <a:rPr lang="en-AU" sz="3200" dirty="0">
                <a:latin typeface="Calibri" panose="020F0502020204030204" pitchFamily="34" charset="0"/>
                <a:cs typeface="Times New Roman" panose="02020603050405020304" pitchFamily="18" charset="0"/>
              </a:rPr>
              <a:t>Outline of the report recommendations</a:t>
            </a:r>
            <a:endParaRPr lang="en-US"/>
          </a:p>
          <a:p>
            <a:pPr marL="457200" indent="-457200">
              <a:lnSpc>
                <a:spcPct val="150000"/>
              </a:lnSpc>
              <a:buFont typeface="Arial"/>
              <a:buChar char="•"/>
            </a:pPr>
            <a:r>
              <a:rPr lang="en-AU" sz="3200" dirty="0">
                <a:latin typeface="Calibri" panose="020F0502020204030204" pitchFamily="34" charset="0"/>
                <a:cs typeface="Times New Roman" panose="02020603050405020304" pitchFamily="18" charset="0"/>
              </a:rPr>
              <a:t>Wide and varied consultation was undertaken</a:t>
            </a:r>
            <a:endParaRPr lang="en-AU" sz="32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50000"/>
              </a:lnSpc>
              <a:buFont typeface="Arial"/>
              <a:buChar char="•"/>
            </a:pPr>
            <a:r>
              <a:rPr lang="en-AU" sz="3200" dirty="0">
                <a:latin typeface="Calibri"/>
                <a:ea typeface="Calibri"/>
                <a:cs typeface="Times New Roman"/>
              </a:rPr>
              <a:t>Next Steps: </a:t>
            </a:r>
            <a:endParaRPr lang="en-AU" sz="32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50000"/>
              </a:lnSpc>
              <a:buFont typeface="Courier New" panose="020B0604020202020204" pitchFamily="34" charset="0"/>
              <a:buChar char="o"/>
            </a:pPr>
            <a:r>
              <a:rPr lang="en-AU" sz="3200" dirty="0">
                <a:latin typeface="Calibri" panose="020F0502020204030204" pitchFamily="34" charset="0"/>
                <a:cs typeface="Times New Roman" panose="02020603050405020304" pitchFamily="18" charset="0"/>
              </a:rPr>
              <a:t>	Form local working group </a:t>
            </a:r>
          </a:p>
          <a:p>
            <a:pPr marL="285750" indent="-285750">
              <a:buFont typeface="Arial" panose="020B0604020202020204" pitchFamily="34" charset="0"/>
              <a:buChar char="•"/>
            </a:pPr>
            <a:endParaRPr lang="en-AU" sz="1400" dirty="0">
              <a:latin typeface="Calibri" panose="020F0502020204030204" pitchFamily="34" charset="0"/>
              <a:cs typeface="Times New Roman" panose="02020603050405020304" pitchFamily="18" charset="0"/>
            </a:endParaRPr>
          </a:p>
        </p:txBody>
      </p:sp>
      <p:sp>
        <p:nvSpPr>
          <p:cNvPr id="4" name="object 4"/>
          <p:cNvSpPr/>
          <p:nvPr/>
        </p:nvSpPr>
        <p:spPr>
          <a:xfrm>
            <a:off x="9549383" y="5836920"/>
            <a:ext cx="2580131" cy="88544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595208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E6CF5B-3AA3-0090-140C-F7D18F6087D2}"/>
              </a:ext>
            </a:extLst>
          </p:cNvPr>
          <p:cNvSpPr txBox="1"/>
          <p:nvPr/>
        </p:nvSpPr>
        <p:spPr>
          <a:xfrm>
            <a:off x="1576754" y="1565031"/>
            <a:ext cx="6781800" cy="2862322"/>
          </a:xfrm>
          <a:prstGeom prst="rect">
            <a:avLst/>
          </a:prstGeom>
          <a:noFill/>
        </p:spPr>
        <p:txBody>
          <a:bodyPr wrap="square" lIns="91440" tIns="45720" rIns="91440" bIns="45720" rtlCol="0" anchor="t">
            <a:spAutoFit/>
          </a:bodyPr>
          <a:lstStyle/>
          <a:p>
            <a:r>
              <a:rPr lang="en-AU" sz="3600" spc="-5" dirty="0">
                <a:solidFill>
                  <a:schemeClr val="bg2"/>
                </a:solidFill>
                <a:latin typeface="Trebuchet MS"/>
              </a:rPr>
              <a:t>SRG Committee Charter - review</a:t>
            </a:r>
          </a:p>
          <a:p>
            <a:endParaRPr lang="en-AU" sz="3600" spc="-5" dirty="0">
              <a:solidFill>
                <a:schemeClr val="bg2"/>
              </a:solidFill>
              <a:latin typeface="Trebuchet MS"/>
            </a:endParaRPr>
          </a:p>
          <a:p>
            <a:r>
              <a:rPr lang="en-AU" sz="3600" spc="-5" dirty="0">
                <a:solidFill>
                  <a:schemeClr val="bg2"/>
                </a:solidFill>
                <a:latin typeface="Trebuchet MS"/>
              </a:rPr>
              <a:t>Secretariat </a:t>
            </a:r>
            <a:endParaRPr lang="en-AU" sz="3200" dirty="0">
              <a:solidFill>
                <a:schemeClr val="bg2"/>
              </a:solidFill>
              <a:latin typeface="Calibri"/>
              <a:ea typeface="Calibri"/>
              <a:cs typeface="Calibri"/>
            </a:endParaRPr>
          </a:p>
          <a:p>
            <a:r>
              <a:rPr lang="en-AU" sz="3600" b="1" spc="-5" dirty="0">
                <a:solidFill>
                  <a:schemeClr val="bg2"/>
                </a:solidFill>
                <a:latin typeface="Trebuchet MS"/>
              </a:rPr>
              <a:t>Sandra Gordon</a:t>
            </a:r>
            <a:endParaRPr lang="en-AU" sz="3200" dirty="0">
              <a:solidFill>
                <a:schemeClr val="bg2"/>
              </a:solidFill>
              <a:ea typeface="Calibri"/>
              <a:cs typeface="Calibri"/>
            </a:endParaRPr>
          </a:p>
        </p:txBody>
      </p:sp>
      <p:sp>
        <p:nvSpPr>
          <p:cNvPr id="2" name="object 39">
            <a:extLst>
              <a:ext uri="{FF2B5EF4-FFF2-40B4-BE49-F238E27FC236}">
                <a16:creationId xmlns:a16="http://schemas.microsoft.com/office/drawing/2014/main" id="{BE56645D-CBA7-CFDD-4C2C-413B35DC5450}"/>
              </a:ext>
            </a:extLst>
          </p:cNvPr>
          <p:cNvSpPr/>
          <p:nvPr/>
        </p:nvSpPr>
        <p:spPr>
          <a:xfrm>
            <a:off x="9550146" y="5963023"/>
            <a:ext cx="2580131" cy="885444"/>
          </a:xfrm>
          <a:prstGeom prst="rect">
            <a:avLst/>
          </a:prstGeom>
          <a:blipFill>
            <a:blip r:embed="rId2" cstate="print"/>
            <a:stretch>
              <a:fillRect/>
            </a:stretch>
          </a:blipFill>
        </p:spPr>
        <p:txBody>
          <a:bodyPr wrap="square" lIns="0" tIns="0" rIns="0" bIns="0" rtlCol="0"/>
          <a:lstStyle/>
          <a:p>
            <a:endParaRPr/>
          </a:p>
        </p:txBody>
      </p:sp>
      <p:pic>
        <p:nvPicPr>
          <p:cNvPr id="4" name="Picture 3" descr="Sea of hands in the middle">
            <a:extLst>
              <a:ext uri="{FF2B5EF4-FFF2-40B4-BE49-F238E27FC236}">
                <a16:creationId xmlns:a16="http://schemas.microsoft.com/office/drawing/2014/main" id="{C372AA1A-BBCD-F9A5-2E34-B83302A2B65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68135" y="381223"/>
            <a:ext cx="2744907" cy="18294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51642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465682"/>
            <a:ext cx="4648200" cy="566822"/>
          </a:xfrm>
          <a:prstGeom prst="rect">
            <a:avLst/>
          </a:prstGeom>
        </p:spPr>
        <p:txBody>
          <a:bodyPr vert="horz" wrap="square" lIns="0" tIns="12700" rIns="0" bIns="0" rtlCol="0" anchor="t">
            <a:spAutoFit/>
          </a:bodyPr>
          <a:lstStyle/>
          <a:p>
            <a:pPr marL="12700">
              <a:lnSpc>
                <a:spcPct val="100000"/>
              </a:lnSpc>
              <a:spcBef>
                <a:spcPts val="100"/>
              </a:spcBef>
            </a:pPr>
            <a:r>
              <a:rPr lang="en-AU" spc="-15" dirty="0">
                <a:solidFill>
                  <a:srgbClr val="000000"/>
                </a:solidFill>
              </a:rPr>
              <a:t>Committee Charter</a:t>
            </a:r>
            <a:endParaRPr spc="-15" dirty="0">
              <a:solidFill>
                <a:srgbClr val="000000"/>
              </a:solidFill>
            </a:endParaRPr>
          </a:p>
        </p:txBody>
      </p:sp>
      <p:sp>
        <p:nvSpPr>
          <p:cNvPr id="5" name="Text Placeholder 4">
            <a:extLst>
              <a:ext uri="{FF2B5EF4-FFF2-40B4-BE49-F238E27FC236}">
                <a16:creationId xmlns:a16="http://schemas.microsoft.com/office/drawing/2014/main" id="{2733690A-1D9B-06F5-2F44-814385E41DAE}"/>
              </a:ext>
            </a:extLst>
          </p:cNvPr>
          <p:cNvSpPr>
            <a:spLocks noGrp="1"/>
          </p:cNvSpPr>
          <p:nvPr>
            <p:ph type="body" idx="1"/>
          </p:nvPr>
        </p:nvSpPr>
        <p:spPr>
          <a:xfrm>
            <a:off x="914400" y="1371600"/>
            <a:ext cx="8839200" cy="5201424"/>
          </a:xfrm>
        </p:spPr>
        <p:txBody>
          <a:bodyPr wrap="square" lIns="0" tIns="0" rIns="0" bIns="0" anchor="t">
            <a:spAutoFit/>
          </a:bodyPr>
          <a:lstStyle/>
          <a:p>
            <a:pPr marL="457200" indent="-457200">
              <a:buFont typeface="Arial"/>
              <a:buChar char="•"/>
            </a:pPr>
            <a:r>
              <a:rPr lang="en-AU" sz="3200" dirty="0"/>
              <a:t>The first annual review of the Committee Charter</a:t>
            </a:r>
            <a:endParaRPr lang="en-AU" sz="3200" dirty="0">
              <a:ea typeface="Calibri"/>
              <a:cs typeface="Calibri"/>
            </a:endParaRPr>
          </a:p>
          <a:p>
            <a:pPr marL="457200" indent="-457200">
              <a:buFont typeface="Arial"/>
              <a:buChar char="•"/>
            </a:pPr>
            <a:endParaRPr lang="en-AU" sz="3200" dirty="0">
              <a:ea typeface="Calibri"/>
              <a:cs typeface="Calibri"/>
            </a:endParaRPr>
          </a:p>
          <a:p>
            <a:pPr marL="457200" indent="-457200">
              <a:buFont typeface="Arial"/>
              <a:buChar char="•"/>
            </a:pPr>
            <a:r>
              <a:rPr lang="en-AU" sz="3200" dirty="0"/>
              <a:t>Good practice to regularly review  </a:t>
            </a:r>
            <a:endParaRPr lang="en-AU" sz="3200" dirty="0">
              <a:ea typeface="Calibri"/>
              <a:cs typeface="Calibri"/>
            </a:endParaRPr>
          </a:p>
          <a:p>
            <a:pPr marL="457200" indent="-457200">
              <a:buFont typeface="Arial"/>
              <a:buChar char="•"/>
            </a:pPr>
            <a:endParaRPr lang="en-AU" sz="3200" dirty="0">
              <a:ea typeface="Calibri"/>
              <a:cs typeface="Calibri"/>
            </a:endParaRPr>
          </a:p>
          <a:p>
            <a:pPr marL="457200" indent="-457200">
              <a:buFont typeface="Arial"/>
              <a:buChar char="•"/>
            </a:pPr>
            <a:r>
              <a:rPr lang="en-AU" sz="3200" dirty="0">
                <a:ea typeface="Calibri"/>
                <a:cs typeface="Calibri"/>
              </a:rPr>
              <a:t>Proposal of new inclusions/exclusions for example: </a:t>
            </a:r>
            <a:endParaRPr lang="en-US" sz="3200" dirty="0">
              <a:ea typeface="Calibri"/>
              <a:cs typeface="Calibri"/>
            </a:endParaRPr>
          </a:p>
          <a:p>
            <a:pPr marL="457200" indent="-457200">
              <a:buFont typeface="Arial"/>
              <a:buChar char="•"/>
            </a:pPr>
            <a:endParaRPr lang="en-AU" sz="3200" dirty="0">
              <a:ea typeface="Calibri"/>
              <a:cs typeface="Calibri"/>
            </a:endParaRPr>
          </a:p>
          <a:p>
            <a:r>
              <a:rPr lang="en-AU" sz="3200" dirty="0">
                <a:ea typeface="Calibri"/>
                <a:cs typeface="Calibri"/>
              </a:rPr>
              <a:t>           - Recording of meetings via MS Teams</a:t>
            </a:r>
          </a:p>
          <a:p>
            <a:pPr marL="457200" indent="-457200">
              <a:buFont typeface="Arial"/>
              <a:buChar char="•"/>
            </a:pPr>
            <a:endParaRPr lang="en-AU" sz="3200" dirty="0">
              <a:ea typeface="Calibri"/>
              <a:cs typeface="Calibri"/>
            </a:endParaRPr>
          </a:p>
          <a:p>
            <a:pPr marL="457200" indent="-457200">
              <a:buFont typeface="Arial"/>
              <a:buChar char="•"/>
            </a:pPr>
            <a:r>
              <a:rPr lang="en-AU" sz="3200" dirty="0"/>
              <a:t>Out of session responses by 30 November</a:t>
            </a:r>
            <a:endParaRPr lang="en-AU" sz="3200" dirty="0">
              <a:ea typeface="Calibri"/>
              <a:cs typeface="Calibri"/>
            </a:endParaRPr>
          </a:p>
          <a:p>
            <a:endParaRPr lang="en-AU" dirty="0">
              <a:ea typeface="Calibri"/>
              <a:cs typeface="Calibri"/>
            </a:endParaRPr>
          </a:p>
        </p:txBody>
      </p:sp>
      <p:sp>
        <p:nvSpPr>
          <p:cNvPr id="4" name="object 4"/>
          <p:cNvSpPr/>
          <p:nvPr/>
        </p:nvSpPr>
        <p:spPr>
          <a:xfrm>
            <a:off x="9549383" y="5836920"/>
            <a:ext cx="2580131" cy="88544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6271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371076" y="0"/>
            <a:ext cx="1219200" cy="6858000"/>
          </a:xfrm>
          <a:custGeom>
            <a:avLst/>
            <a:gdLst/>
            <a:ahLst/>
            <a:cxnLst/>
            <a:rect l="l" t="t" r="r" b="b"/>
            <a:pathLst>
              <a:path w="1219200" h="6858000">
                <a:moveTo>
                  <a:pt x="0" y="0"/>
                </a:moveTo>
                <a:lnTo>
                  <a:pt x="1219200" y="6857999"/>
                </a:lnTo>
              </a:path>
            </a:pathLst>
          </a:custGeom>
          <a:ln w="9525">
            <a:solidFill>
              <a:srgbClr val="5FCAEE"/>
            </a:solidFill>
          </a:ln>
        </p:spPr>
        <p:txBody>
          <a:bodyPr wrap="square" lIns="0" tIns="0" rIns="0" bIns="0" rtlCol="0"/>
          <a:lstStyle/>
          <a:p>
            <a:endParaRPr/>
          </a:p>
        </p:txBody>
      </p:sp>
      <p:sp>
        <p:nvSpPr>
          <p:cNvPr id="3" name="object 3"/>
          <p:cNvSpPr/>
          <p:nvPr/>
        </p:nvSpPr>
        <p:spPr>
          <a:xfrm>
            <a:off x="7424928" y="3681984"/>
            <a:ext cx="4763770" cy="3176905"/>
          </a:xfrm>
          <a:custGeom>
            <a:avLst/>
            <a:gdLst/>
            <a:ahLst/>
            <a:cxnLst/>
            <a:rect l="l" t="t" r="r" b="b"/>
            <a:pathLst>
              <a:path w="4763770" h="3176904">
                <a:moveTo>
                  <a:pt x="4763516" y="0"/>
                </a:moveTo>
                <a:lnTo>
                  <a:pt x="0" y="3176586"/>
                </a:lnTo>
              </a:path>
            </a:pathLst>
          </a:custGeom>
          <a:ln w="9525">
            <a:solidFill>
              <a:srgbClr val="5FCAEE"/>
            </a:solidFill>
          </a:ln>
        </p:spPr>
        <p:txBody>
          <a:bodyPr wrap="square" lIns="0" tIns="0" rIns="0" bIns="0" rtlCol="0"/>
          <a:lstStyle/>
          <a:p>
            <a:endParaRPr/>
          </a:p>
        </p:txBody>
      </p:sp>
      <p:sp>
        <p:nvSpPr>
          <p:cNvPr id="4" name="object 4"/>
          <p:cNvSpPr/>
          <p:nvPr/>
        </p:nvSpPr>
        <p:spPr>
          <a:xfrm>
            <a:off x="9182100"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5FCAEE">
              <a:alpha val="36077"/>
            </a:srgbClr>
          </a:solidFill>
        </p:spPr>
        <p:txBody>
          <a:bodyPr wrap="square" lIns="0" tIns="0" rIns="0" bIns="0" rtlCol="0"/>
          <a:lstStyle/>
          <a:p>
            <a:endParaRPr/>
          </a:p>
        </p:txBody>
      </p:sp>
      <p:sp>
        <p:nvSpPr>
          <p:cNvPr id="5" name="object 5"/>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5FCAEE">
              <a:alpha val="19999"/>
            </a:srgbClr>
          </a:solidFill>
        </p:spPr>
        <p:txBody>
          <a:bodyPr wrap="square" lIns="0" tIns="0" rIns="0" bIns="0" rtlCol="0"/>
          <a:lstStyle/>
          <a:p>
            <a:endParaRPr/>
          </a:p>
        </p:txBody>
      </p:sp>
      <p:sp>
        <p:nvSpPr>
          <p:cNvPr id="6" name="object 6"/>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17AFE3">
              <a:alpha val="65881"/>
            </a:srgbClr>
          </a:solidFill>
        </p:spPr>
        <p:txBody>
          <a:bodyPr wrap="square" lIns="0" tIns="0" rIns="0" bIns="0" rtlCol="0"/>
          <a:lstStyle/>
          <a:p>
            <a:endParaRPr/>
          </a:p>
        </p:txBody>
      </p:sp>
      <p:sp>
        <p:nvSpPr>
          <p:cNvPr id="7" name="object 7"/>
          <p:cNvSpPr/>
          <p:nvPr/>
        </p:nvSpPr>
        <p:spPr>
          <a:xfrm>
            <a:off x="9337790" y="0"/>
            <a:ext cx="2851785" cy="6858000"/>
          </a:xfrm>
          <a:custGeom>
            <a:avLst/>
            <a:gdLst/>
            <a:ahLst/>
            <a:cxnLst/>
            <a:rect l="l" t="t" r="r" b="b"/>
            <a:pathLst>
              <a:path w="2851784" h="6858000">
                <a:moveTo>
                  <a:pt x="2851161" y="0"/>
                </a:moveTo>
                <a:lnTo>
                  <a:pt x="0" y="0"/>
                </a:lnTo>
                <a:lnTo>
                  <a:pt x="2467620" y="6857996"/>
                </a:lnTo>
                <a:lnTo>
                  <a:pt x="2851161" y="6857996"/>
                </a:lnTo>
                <a:lnTo>
                  <a:pt x="2851161" y="0"/>
                </a:lnTo>
                <a:close/>
              </a:path>
            </a:pathLst>
          </a:custGeom>
          <a:solidFill>
            <a:srgbClr val="17AFE3">
              <a:alpha val="50195"/>
            </a:srgbClr>
          </a:solidFill>
        </p:spPr>
        <p:txBody>
          <a:bodyPr wrap="square" lIns="0" tIns="0" rIns="0" bIns="0" rtlCol="0"/>
          <a:lstStyle/>
          <a:p>
            <a:endParaRPr/>
          </a:p>
        </p:txBody>
      </p:sp>
      <p:sp>
        <p:nvSpPr>
          <p:cNvPr id="8" name="object 8"/>
          <p:cNvSpPr/>
          <p:nvPr/>
        </p:nvSpPr>
        <p:spPr>
          <a:xfrm>
            <a:off x="10898124"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2D83C3">
              <a:alpha val="70195"/>
            </a:srgbClr>
          </a:solidFill>
        </p:spPr>
        <p:txBody>
          <a:bodyPr wrap="square" lIns="0" tIns="0" rIns="0" bIns="0" rtlCol="0"/>
          <a:lstStyle/>
          <a:p>
            <a:endParaRPr/>
          </a:p>
        </p:txBody>
      </p:sp>
      <p:sp>
        <p:nvSpPr>
          <p:cNvPr id="9" name="object 9"/>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226192">
              <a:alpha val="79998"/>
            </a:srgbClr>
          </a:solidFill>
        </p:spPr>
        <p:txBody>
          <a:bodyPr wrap="square" lIns="0" tIns="0" rIns="0" bIns="0" rtlCol="0"/>
          <a:lstStyle/>
          <a:p>
            <a:endParaRPr/>
          </a:p>
        </p:txBody>
      </p:sp>
      <p:sp>
        <p:nvSpPr>
          <p:cNvPr id="10" name="object 10"/>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17AFE3">
              <a:alpha val="65881"/>
            </a:srgbClr>
          </a:solidFill>
        </p:spPr>
        <p:txBody>
          <a:bodyPr wrap="square" lIns="0" tIns="0" rIns="0" bIns="0" rtlCol="0"/>
          <a:lstStyle/>
          <a:p>
            <a:endParaRPr/>
          </a:p>
        </p:txBody>
      </p:sp>
      <p:sp>
        <p:nvSpPr>
          <p:cNvPr id="11" name="object 11"/>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5FCAEE">
              <a:alpha val="70195"/>
            </a:srgbClr>
          </a:solidFill>
        </p:spPr>
        <p:txBody>
          <a:bodyPr wrap="square" lIns="0" tIns="0" rIns="0" bIns="0" rtlCol="0"/>
          <a:lstStyle/>
          <a:p>
            <a:endParaRPr/>
          </a:p>
        </p:txBody>
      </p:sp>
      <p:sp>
        <p:nvSpPr>
          <p:cNvPr id="12" name="object 12"/>
          <p:cNvSpPr/>
          <p:nvPr/>
        </p:nvSpPr>
        <p:spPr>
          <a:xfrm>
            <a:off x="0" y="0"/>
            <a:ext cx="864235" cy="5690870"/>
          </a:xfrm>
          <a:custGeom>
            <a:avLst/>
            <a:gdLst/>
            <a:ahLst/>
            <a:cxnLst/>
            <a:rect l="l" t="t" r="r" b="b"/>
            <a:pathLst>
              <a:path w="864235" h="5690870">
                <a:moveTo>
                  <a:pt x="864108" y="0"/>
                </a:moveTo>
                <a:lnTo>
                  <a:pt x="90279" y="0"/>
                </a:lnTo>
                <a:lnTo>
                  <a:pt x="0" y="889"/>
                </a:lnTo>
                <a:lnTo>
                  <a:pt x="0" y="5690616"/>
                </a:lnTo>
                <a:lnTo>
                  <a:pt x="864108" y="9271"/>
                </a:lnTo>
                <a:lnTo>
                  <a:pt x="864108" y="0"/>
                </a:lnTo>
                <a:close/>
              </a:path>
            </a:pathLst>
          </a:custGeom>
          <a:solidFill>
            <a:srgbClr val="5FCAEE">
              <a:alpha val="70195"/>
            </a:srgbClr>
          </a:solidFill>
        </p:spPr>
        <p:txBody>
          <a:bodyPr wrap="square" lIns="0" tIns="0" rIns="0" bIns="0" rtlCol="0"/>
          <a:lstStyle/>
          <a:p>
            <a:endParaRPr/>
          </a:p>
        </p:txBody>
      </p:sp>
      <p:sp>
        <p:nvSpPr>
          <p:cNvPr id="13" name="object 13"/>
          <p:cNvSpPr/>
          <p:nvPr/>
        </p:nvSpPr>
        <p:spPr>
          <a:xfrm>
            <a:off x="9371076" y="0"/>
            <a:ext cx="1219200" cy="6858000"/>
          </a:xfrm>
          <a:custGeom>
            <a:avLst/>
            <a:gdLst/>
            <a:ahLst/>
            <a:cxnLst/>
            <a:rect l="l" t="t" r="r" b="b"/>
            <a:pathLst>
              <a:path w="1219200" h="6858000">
                <a:moveTo>
                  <a:pt x="0" y="0"/>
                </a:moveTo>
                <a:lnTo>
                  <a:pt x="1219200" y="6857999"/>
                </a:lnTo>
              </a:path>
            </a:pathLst>
          </a:custGeom>
          <a:ln w="9525">
            <a:solidFill>
              <a:srgbClr val="5FCAEE"/>
            </a:solidFill>
          </a:ln>
        </p:spPr>
        <p:txBody>
          <a:bodyPr wrap="square" lIns="0" tIns="0" rIns="0" bIns="0" rtlCol="0"/>
          <a:lstStyle/>
          <a:p>
            <a:endParaRPr/>
          </a:p>
        </p:txBody>
      </p:sp>
      <p:sp>
        <p:nvSpPr>
          <p:cNvPr id="14" name="object 14"/>
          <p:cNvSpPr/>
          <p:nvPr/>
        </p:nvSpPr>
        <p:spPr>
          <a:xfrm>
            <a:off x="7424928" y="3681984"/>
            <a:ext cx="4763770" cy="3176905"/>
          </a:xfrm>
          <a:custGeom>
            <a:avLst/>
            <a:gdLst/>
            <a:ahLst/>
            <a:cxnLst/>
            <a:rect l="l" t="t" r="r" b="b"/>
            <a:pathLst>
              <a:path w="4763770" h="3176904">
                <a:moveTo>
                  <a:pt x="4763516" y="0"/>
                </a:moveTo>
                <a:lnTo>
                  <a:pt x="0" y="3176586"/>
                </a:lnTo>
              </a:path>
            </a:pathLst>
          </a:custGeom>
          <a:ln w="9525">
            <a:solidFill>
              <a:srgbClr val="5FCAEE"/>
            </a:solidFill>
          </a:ln>
        </p:spPr>
        <p:txBody>
          <a:bodyPr wrap="square" lIns="0" tIns="0" rIns="0" bIns="0" rtlCol="0"/>
          <a:lstStyle/>
          <a:p>
            <a:endParaRPr/>
          </a:p>
        </p:txBody>
      </p:sp>
      <p:sp>
        <p:nvSpPr>
          <p:cNvPr id="15" name="object 15"/>
          <p:cNvSpPr/>
          <p:nvPr/>
        </p:nvSpPr>
        <p:spPr>
          <a:xfrm>
            <a:off x="9182100"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5FCAEE">
              <a:alpha val="36077"/>
            </a:srgbClr>
          </a:solidFill>
        </p:spPr>
        <p:txBody>
          <a:bodyPr wrap="square" lIns="0" tIns="0" rIns="0" bIns="0" rtlCol="0"/>
          <a:lstStyle/>
          <a:p>
            <a:endParaRPr/>
          </a:p>
        </p:txBody>
      </p:sp>
      <p:sp>
        <p:nvSpPr>
          <p:cNvPr id="16" name="object 16"/>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5FCAEE">
              <a:alpha val="19999"/>
            </a:srgbClr>
          </a:solidFill>
        </p:spPr>
        <p:txBody>
          <a:bodyPr wrap="square" lIns="0" tIns="0" rIns="0" bIns="0" rtlCol="0"/>
          <a:lstStyle/>
          <a:p>
            <a:endParaRPr/>
          </a:p>
        </p:txBody>
      </p:sp>
      <p:sp>
        <p:nvSpPr>
          <p:cNvPr id="17" name="object 17"/>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17AFE3">
              <a:alpha val="65881"/>
            </a:srgbClr>
          </a:solidFill>
        </p:spPr>
        <p:txBody>
          <a:bodyPr wrap="square" lIns="0" tIns="0" rIns="0" bIns="0" rtlCol="0"/>
          <a:lstStyle/>
          <a:p>
            <a:endParaRPr/>
          </a:p>
        </p:txBody>
      </p:sp>
      <p:sp>
        <p:nvSpPr>
          <p:cNvPr id="18" name="object 18"/>
          <p:cNvSpPr/>
          <p:nvPr/>
        </p:nvSpPr>
        <p:spPr>
          <a:xfrm>
            <a:off x="9337790" y="0"/>
            <a:ext cx="2851785" cy="6858000"/>
          </a:xfrm>
          <a:custGeom>
            <a:avLst/>
            <a:gdLst/>
            <a:ahLst/>
            <a:cxnLst/>
            <a:rect l="l" t="t" r="r" b="b"/>
            <a:pathLst>
              <a:path w="2851784" h="6858000">
                <a:moveTo>
                  <a:pt x="2851161" y="0"/>
                </a:moveTo>
                <a:lnTo>
                  <a:pt x="0" y="0"/>
                </a:lnTo>
                <a:lnTo>
                  <a:pt x="2467620" y="6857996"/>
                </a:lnTo>
                <a:lnTo>
                  <a:pt x="2851161" y="6857996"/>
                </a:lnTo>
                <a:lnTo>
                  <a:pt x="2851161" y="0"/>
                </a:lnTo>
                <a:close/>
              </a:path>
            </a:pathLst>
          </a:custGeom>
          <a:solidFill>
            <a:srgbClr val="17AFE3">
              <a:alpha val="50195"/>
            </a:srgbClr>
          </a:solidFill>
        </p:spPr>
        <p:txBody>
          <a:bodyPr wrap="square" lIns="0" tIns="0" rIns="0" bIns="0" rtlCol="0"/>
          <a:lstStyle/>
          <a:p>
            <a:endParaRPr/>
          </a:p>
        </p:txBody>
      </p:sp>
      <p:sp>
        <p:nvSpPr>
          <p:cNvPr id="19" name="object 19"/>
          <p:cNvSpPr/>
          <p:nvPr/>
        </p:nvSpPr>
        <p:spPr>
          <a:xfrm>
            <a:off x="10898124"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2D83C3">
              <a:alpha val="70195"/>
            </a:srgbClr>
          </a:solidFill>
        </p:spPr>
        <p:txBody>
          <a:bodyPr wrap="square" lIns="0" tIns="0" rIns="0" bIns="0" rtlCol="0"/>
          <a:lstStyle/>
          <a:p>
            <a:endParaRPr/>
          </a:p>
        </p:txBody>
      </p:sp>
      <p:sp>
        <p:nvSpPr>
          <p:cNvPr id="20" name="object 20"/>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226192">
              <a:alpha val="79998"/>
            </a:srgbClr>
          </a:solidFill>
        </p:spPr>
        <p:txBody>
          <a:bodyPr wrap="square" lIns="0" tIns="0" rIns="0" bIns="0" rtlCol="0"/>
          <a:lstStyle/>
          <a:p>
            <a:endParaRPr/>
          </a:p>
        </p:txBody>
      </p:sp>
      <p:sp>
        <p:nvSpPr>
          <p:cNvPr id="21" name="object 21"/>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17AFE3">
              <a:alpha val="65881"/>
            </a:srgbClr>
          </a:solidFill>
        </p:spPr>
        <p:txBody>
          <a:bodyPr wrap="square" lIns="0" tIns="0" rIns="0" bIns="0" rtlCol="0"/>
          <a:lstStyle/>
          <a:p>
            <a:endParaRPr/>
          </a:p>
        </p:txBody>
      </p:sp>
      <p:sp>
        <p:nvSpPr>
          <p:cNvPr id="22" name="object 2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2C3B43"/>
          </a:solidFill>
        </p:spPr>
        <p:txBody>
          <a:bodyPr wrap="square" lIns="0" tIns="0" rIns="0" bIns="0" rtlCol="0"/>
          <a:lstStyle/>
          <a:p>
            <a:endParaRPr/>
          </a:p>
        </p:txBody>
      </p:sp>
      <p:sp>
        <p:nvSpPr>
          <p:cNvPr id="23" name="object 23"/>
          <p:cNvSpPr/>
          <p:nvPr/>
        </p:nvSpPr>
        <p:spPr>
          <a:xfrm>
            <a:off x="1447800" y="0"/>
            <a:ext cx="1219200" cy="6858000"/>
          </a:xfrm>
          <a:custGeom>
            <a:avLst/>
            <a:gdLst/>
            <a:ahLst/>
            <a:cxnLst/>
            <a:rect l="l" t="t" r="r" b="b"/>
            <a:pathLst>
              <a:path w="1219200" h="6858000">
                <a:moveTo>
                  <a:pt x="0" y="0"/>
                </a:moveTo>
                <a:lnTo>
                  <a:pt x="1219200" y="6857999"/>
                </a:lnTo>
              </a:path>
            </a:pathLst>
          </a:custGeom>
          <a:ln w="9525">
            <a:solidFill>
              <a:srgbClr val="17AFE3"/>
            </a:solidFill>
          </a:ln>
        </p:spPr>
        <p:txBody>
          <a:bodyPr wrap="square" lIns="0" tIns="0" rIns="0" bIns="0" rtlCol="0"/>
          <a:lstStyle/>
          <a:p>
            <a:endParaRPr/>
          </a:p>
        </p:txBody>
      </p:sp>
      <p:sp>
        <p:nvSpPr>
          <p:cNvPr id="24" name="object 24"/>
          <p:cNvSpPr/>
          <p:nvPr/>
        </p:nvSpPr>
        <p:spPr>
          <a:xfrm>
            <a:off x="67056" y="3681984"/>
            <a:ext cx="4763770" cy="3176905"/>
          </a:xfrm>
          <a:custGeom>
            <a:avLst/>
            <a:gdLst/>
            <a:ahLst/>
            <a:cxnLst/>
            <a:rect l="l" t="t" r="r" b="b"/>
            <a:pathLst>
              <a:path w="4763770" h="3176904">
                <a:moveTo>
                  <a:pt x="4763516" y="0"/>
                </a:moveTo>
                <a:lnTo>
                  <a:pt x="0" y="3176586"/>
                </a:lnTo>
              </a:path>
            </a:pathLst>
          </a:custGeom>
          <a:ln w="9525">
            <a:solidFill>
              <a:srgbClr val="FFFFFF"/>
            </a:solidFill>
          </a:ln>
        </p:spPr>
        <p:txBody>
          <a:bodyPr wrap="square" lIns="0" tIns="0" rIns="0" bIns="0" rtlCol="0"/>
          <a:lstStyle/>
          <a:p>
            <a:endParaRPr/>
          </a:p>
        </p:txBody>
      </p:sp>
      <p:sp>
        <p:nvSpPr>
          <p:cNvPr id="25" name="object 25"/>
          <p:cNvSpPr/>
          <p:nvPr/>
        </p:nvSpPr>
        <p:spPr>
          <a:xfrm>
            <a:off x="1258825" y="0"/>
            <a:ext cx="3007360" cy="6858000"/>
          </a:xfrm>
          <a:custGeom>
            <a:avLst/>
            <a:gdLst/>
            <a:ahLst/>
            <a:cxnLst/>
            <a:rect l="l" t="t" r="r" b="b"/>
            <a:pathLst>
              <a:path w="3007360" h="6858000">
                <a:moveTo>
                  <a:pt x="3006850" y="0"/>
                </a:moveTo>
                <a:lnTo>
                  <a:pt x="2042483" y="0"/>
                </a:lnTo>
                <a:lnTo>
                  <a:pt x="0" y="6857996"/>
                </a:lnTo>
                <a:lnTo>
                  <a:pt x="3006850" y="6857996"/>
                </a:lnTo>
                <a:lnTo>
                  <a:pt x="3006850" y="0"/>
                </a:lnTo>
                <a:close/>
              </a:path>
            </a:pathLst>
          </a:custGeom>
          <a:solidFill>
            <a:srgbClr val="5FCAEE">
              <a:alpha val="30195"/>
            </a:srgbClr>
          </a:solidFill>
        </p:spPr>
        <p:txBody>
          <a:bodyPr wrap="square" lIns="0" tIns="0" rIns="0" bIns="0" rtlCol="0"/>
          <a:lstStyle/>
          <a:p>
            <a:endParaRPr/>
          </a:p>
        </p:txBody>
      </p:sp>
      <p:sp>
        <p:nvSpPr>
          <p:cNvPr id="26" name="object 26"/>
          <p:cNvSpPr/>
          <p:nvPr/>
        </p:nvSpPr>
        <p:spPr>
          <a:xfrm>
            <a:off x="1682581" y="0"/>
            <a:ext cx="2586355" cy="6858000"/>
          </a:xfrm>
          <a:custGeom>
            <a:avLst/>
            <a:gdLst/>
            <a:ahLst/>
            <a:cxnLst/>
            <a:rect l="l" t="t" r="r" b="b"/>
            <a:pathLst>
              <a:path w="2586354" h="6858000">
                <a:moveTo>
                  <a:pt x="2586142" y="0"/>
                </a:moveTo>
                <a:lnTo>
                  <a:pt x="0" y="0"/>
                </a:lnTo>
                <a:lnTo>
                  <a:pt x="1207429" y="6857996"/>
                </a:lnTo>
                <a:lnTo>
                  <a:pt x="2586142" y="6857996"/>
                </a:lnTo>
                <a:lnTo>
                  <a:pt x="2586142" y="0"/>
                </a:lnTo>
                <a:close/>
              </a:path>
            </a:pathLst>
          </a:custGeom>
          <a:solidFill>
            <a:srgbClr val="5FCAEE">
              <a:alpha val="19999"/>
            </a:srgbClr>
          </a:solidFill>
        </p:spPr>
        <p:txBody>
          <a:bodyPr wrap="square" lIns="0" tIns="0" rIns="0" bIns="0" rtlCol="0"/>
          <a:lstStyle/>
          <a:p>
            <a:endParaRPr/>
          </a:p>
        </p:txBody>
      </p:sp>
      <p:sp>
        <p:nvSpPr>
          <p:cNvPr id="27" name="object 27"/>
          <p:cNvSpPr/>
          <p:nvPr/>
        </p:nvSpPr>
        <p:spPr>
          <a:xfrm>
            <a:off x="1008888" y="3048000"/>
            <a:ext cx="3260090" cy="3810000"/>
          </a:xfrm>
          <a:custGeom>
            <a:avLst/>
            <a:gdLst/>
            <a:ahLst/>
            <a:cxnLst/>
            <a:rect l="l" t="t" r="r" b="b"/>
            <a:pathLst>
              <a:path w="3260090" h="3810000">
                <a:moveTo>
                  <a:pt x="3259836" y="0"/>
                </a:moveTo>
                <a:lnTo>
                  <a:pt x="0" y="3809999"/>
                </a:lnTo>
                <a:lnTo>
                  <a:pt x="3259836" y="3809999"/>
                </a:lnTo>
                <a:lnTo>
                  <a:pt x="3259836" y="0"/>
                </a:lnTo>
                <a:close/>
              </a:path>
            </a:pathLst>
          </a:custGeom>
          <a:solidFill>
            <a:srgbClr val="2D83C3">
              <a:alpha val="72155"/>
            </a:srgbClr>
          </a:solidFill>
        </p:spPr>
        <p:txBody>
          <a:bodyPr wrap="square" lIns="0" tIns="0" rIns="0" bIns="0" rtlCol="0"/>
          <a:lstStyle/>
          <a:p>
            <a:endParaRPr/>
          </a:p>
        </p:txBody>
      </p:sp>
      <p:sp>
        <p:nvSpPr>
          <p:cNvPr id="28" name="object 28"/>
          <p:cNvSpPr/>
          <p:nvPr/>
        </p:nvSpPr>
        <p:spPr>
          <a:xfrm>
            <a:off x="1414514" y="0"/>
            <a:ext cx="2851785" cy="6858000"/>
          </a:xfrm>
          <a:custGeom>
            <a:avLst/>
            <a:gdLst/>
            <a:ahLst/>
            <a:cxnLst/>
            <a:rect l="l" t="t" r="r" b="b"/>
            <a:pathLst>
              <a:path w="2851785" h="6858000">
                <a:moveTo>
                  <a:pt x="2851161" y="0"/>
                </a:moveTo>
                <a:lnTo>
                  <a:pt x="0" y="0"/>
                </a:lnTo>
                <a:lnTo>
                  <a:pt x="2467620" y="6857996"/>
                </a:lnTo>
                <a:lnTo>
                  <a:pt x="2851161" y="6857996"/>
                </a:lnTo>
                <a:lnTo>
                  <a:pt x="2851161" y="0"/>
                </a:lnTo>
                <a:close/>
              </a:path>
            </a:pathLst>
          </a:custGeom>
          <a:solidFill>
            <a:srgbClr val="226192">
              <a:alpha val="70195"/>
            </a:srgbClr>
          </a:solidFill>
        </p:spPr>
        <p:txBody>
          <a:bodyPr wrap="square" lIns="0" tIns="0" rIns="0" bIns="0" rtlCol="0"/>
          <a:lstStyle/>
          <a:p>
            <a:endParaRPr/>
          </a:p>
        </p:txBody>
      </p:sp>
      <p:sp>
        <p:nvSpPr>
          <p:cNvPr id="29" name="object 29"/>
          <p:cNvSpPr/>
          <p:nvPr/>
        </p:nvSpPr>
        <p:spPr>
          <a:xfrm>
            <a:off x="2449067" y="3590544"/>
            <a:ext cx="1816735" cy="3267710"/>
          </a:xfrm>
          <a:custGeom>
            <a:avLst/>
            <a:gdLst/>
            <a:ahLst/>
            <a:cxnLst/>
            <a:rect l="l" t="t" r="r" b="b"/>
            <a:pathLst>
              <a:path w="1816735" h="3267709">
                <a:moveTo>
                  <a:pt x="1816608" y="0"/>
                </a:moveTo>
                <a:lnTo>
                  <a:pt x="0" y="3267455"/>
                </a:lnTo>
                <a:lnTo>
                  <a:pt x="1816608" y="3267455"/>
                </a:lnTo>
                <a:lnTo>
                  <a:pt x="1816608" y="0"/>
                </a:lnTo>
                <a:close/>
              </a:path>
            </a:pathLst>
          </a:custGeom>
          <a:solidFill>
            <a:srgbClr val="5FCAEE">
              <a:alpha val="79998"/>
            </a:srgbClr>
          </a:solidFill>
        </p:spPr>
        <p:txBody>
          <a:bodyPr wrap="square" lIns="0" tIns="0" rIns="0" bIns="0" rtlCol="0"/>
          <a:lstStyle/>
          <a:p>
            <a:endParaRPr/>
          </a:p>
        </p:txBody>
      </p:sp>
      <p:sp>
        <p:nvSpPr>
          <p:cNvPr id="30" name="object 30"/>
          <p:cNvSpPr/>
          <p:nvPr/>
        </p:nvSpPr>
        <p:spPr>
          <a:xfrm>
            <a:off x="3017473" y="0"/>
            <a:ext cx="9175115" cy="6858000"/>
          </a:xfrm>
          <a:custGeom>
            <a:avLst/>
            <a:gdLst/>
            <a:ahLst/>
            <a:cxnLst/>
            <a:rect l="l" t="t" r="r" b="b"/>
            <a:pathLst>
              <a:path w="9175115" h="6858000">
                <a:moveTo>
                  <a:pt x="9174526" y="0"/>
                </a:moveTo>
                <a:lnTo>
                  <a:pt x="0" y="0"/>
                </a:lnTo>
                <a:lnTo>
                  <a:pt x="1107994" y="6857996"/>
                </a:lnTo>
                <a:lnTo>
                  <a:pt x="9174526" y="6857996"/>
                </a:lnTo>
                <a:lnTo>
                  <a:pt x="9174526" y="0"/>
                </a:lnTo>
                <a:close/>
              </a:path>
            </a:pathLst>
          </a:custGeom>
          <a:solidFill>
            <a:srgbClr val="17AFE3"/>
          </a:solidFill>
        </p:spPr>
        <p:txBody>
          <a:bodyPr wrap="square" lIns="0" tIns="0" rIns="0" bIns="0" rtlCol="0"/>
          <a:lstStyle/>
          <a:p>
            <a:endParaRPr/>
          </a:p>
        </p:txBody>
      </p:sp>
      <p:sp>
        <p:nvSpPr>
          <p:cNvPr id="32" name="object 32"/>
          <p:cNvSpPr/>
          <p:nvPr/>
        </p:nvSpPr>
        <p:spPr>
          <a:xfrm>
            <a:off x="9549383" y="5836920"/>
            <a:ext cx="2580131" cy="885444"/>
          </a:xfrm>
          <a:prstGeom prst="rect">
            <a:avLst/>
          </a:prstGeom>
          <a:blipFill>
            <a:blip r:embed="rId2" cstate="print"/>
            <a:stretch>
              <a:fillRect/>
            </a:stretch>
          </a:blipFill>
        </p:spPr>
        <p:txBody>
          <a:bodyPr wrap="square" lIns="0" tIns="0" rIns="0" bIns="0" rtlCol="0"/>
          <a:lstStyle/>
          <a:p>
            <a:endParaRPr/>
          </a:p>
        </p:txBody>
      </p:sp>
      <p:sp>
        <p:nvSpPr>
          <p:cNvPr id="33" name="object 33"/>
          <p:cNvSpPr txBox="1">
            <a:spLocks noGrp="1"/>
          </p:cNvSpPr>
          <p:nvPr>
            <p:ph type="title"/>
          </p:nvPr>
        </p:nvSpPr>
        <p:spPr>
          <a:xfrm>
            <a:off x="1946596" y="769767"/>
            <a:ext cx="8416036" cy="575157"/>
          </a:xfrm>
          <a:prstGeom prst="rect">
            <a:avLst/>
          </a:prstGeom>
        </p:spPr>
        <p:txBody>
          <a:bodyPr vert="horz" wrap="square" lIns="0" tIns="74295" rIns="0" bIns="0" rtlCol="0" anchor="t">
            <a:spAutoFit/>
          </a:bodyPr>
          <a:lstStyle/>
          <a:p>
            <a:pPr marL="1976120" marR="5080" indent="-76200">
              <a:lnSpc>
                <a:spcPts val="3890"/>
              </a:lnSpc>
              <a:spcBef>
                <a:spcPts val="585"/>
              </a:spcBef>
            </a:pPr>
            <a:r>
              <a:rPr lang="en-US" spc="-5" dirty="0"/>
              <a:t>Jurisdictional Comparison</a:t>
            </a:r>
            <a:endParaRPr lang="en-US" dirty="0"/>
          </a:p>
        </p:txBody>
      </p:sp>
      <p:sp>
        <p:nvSpPr>
          <p:cNvPr id="34" name="object 34"/>
          <p:cNvSpPr txBox="1"/>
          <p:nvPr/>
        </p:nvSpPr>
        <p:spPr>
          <a:xfrm>
            <a:off x="4829497" y="2217031"/>
            <a:ext cx="6285230" cy="1925976"/>
          </a:xfrm>
          <a:prstGeom prst="rect">
            <a:avLst/>
          </a:prstGeom>
        </p:spPr>
        <p:txBody>
          <a:bodyPr vert="horz" wrap="square" lIns="0" tIns="55880" rIns="0" bIns="0" rtlCol="0" anchor="t">
            <a:spAutoFit/>
          </a:bodyPr>
          <a:lstStyle/>
          <a:p>
            <a:pPr marL="241300" indent="-228600">
              <a:lnSpc>
                <a:spcPct val="150000"/>
              </a:lnSpc>
              <a:spcBef>
                <a:spcPts val="440"/>
              </a:spcBef>
              <a:buFont typeface="Arial"/>
              <a:buChar char="•"/>
              <a:tabLst>
                <a:tab pos="241300" algn="l"/>
              </a:tabLst>
            </a:pPr>
            <a:r>
              <a:rPr lang="en-US" sz="2800" spc="-5" dirty="0">
                <a:solidFill>
                  <a:srgbClr val="FFFFFF"/>
                </a:solidFill>
                <a:latin typeface="Trebuchet MS"/>
              </a:rPr>
              <a:t>QRIC recently engaged KPMG to undertake a short state by state comparison of integrity operations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 screen&#10;&#10;Description automatically generated">
            <a:extLst>
              <a:ext uri="{FF2B5EF4-FFF2-40B4-BE49-F238E27FC236}">
                <a16:creationId xmlns:a16="http://schemas.microsoft.com/office/drawing/2014/main" id="{462C056C-02A4-099F-BE99-0964C2C2249E}"/>
              </a:ext>
            </a:extLst>
          </p:cNvPr>
          <p:cNvPicPr>
            <a:picLocks noChangeAspect="1"/>
          </p:cNvPicPr>
          <p:nvPr/>
        </p:nvPicPr>
        <p:blipFill rotWithShape="1">
          <a:blip r:embed="rId2"/>
          <a:srcRect l="51" t="29797" r="16089" b="23401"/>
          <a:stretch/>
        </p:blipFill>
        <p:spPr>
          <a:xfrm>
            <a:off x="2986805" y="3127054"/>
            <a:ext cx="9077984" cy="3629277"/>
          </a:xfrm>
          <a:prstGeom prst="rect">
            <a:avLst/>
          </a:prstGeom>
        </p:spPr>
      </p:pic>
      <p:sp>
        <p:nvSpPr>
          <p:cNvPr id="6" name="TextBox 5">
            <a:extLst>
              <a:ext uri="{FF2B5EF4-FFF2-40B4-BE49-F238E27FC236}">
                <a16:creationId xmlns:a16="http://schemas.microsoft.com/office/drawing/2014/main" id="{A6E62F36-E8E1-D5CB-B1E1-C40D98A93A10}"/>
              </a:ext>
            </a:extLst>
          </p:cNvPr>
          <p:cNvSpPr txBox="1"/>
          <p:nvPr/>
        </p:nvSpPr>
        <p:spPr>
          <a:xfrm>
            <a:off x="417285" y="804333"/>
            <a:ext cx="1023861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GB" dirty="0">
                <a:cs typeface="Calibri"/>
              </a:rPr>
              <a:t>The summary below shows the functions performed by each states racing bodies. QRIC is unique as no other all codes integrity body exists in Australia. </a:t>
            </a:r>
            <a:endParaRPr lang="en-US">
              <a:cs typeface="Calibri"/>
            </a:endParaRPr>
          </a:p>
          <a:p>
            <a:pPr marL="285750" indent="-285750">
              <a:buFont typeface="Arial,Sans-Serif"/>
              <a:buChar char="•"/>
            </a:pPr>
            <a:endParaRPr lang="en-GB" dirty="0">
              <a:cs typeface="Calibri"/>
            </a:endParaRPr>
          </a:p>
          <a:p>
            <a:pPr marL="285750" indent="-285750">
              <a:buFont typeface="Arial,Sans-Serif"/>
              <a:buChar char="•"/>
            </a:pPr>
            <a:r>
              <a:rPr lang="en-GB" dirty="0">
                <a:cs typeface="Calibri"/>
              </a:rPr>
              <a:t>The closest to QRIC is GWIC in NSW who provide integrity services to greyhound racing (but do not provide GAP or analytical laboratory services to all three codes.</a:t>
            </a:r>
            <a:endParaRPr lang="en-US" dirty="0">
              <a:cs typeface="Calibri"/>
            </a:endParaRPr>
          </a:p>
          <a:p>
            <a:pPr marL="285750" indent="-285750">
              <a:buFont typeface="Arial"/>
              <a:buChar char="•"/>
            </a:pPr>
            <a:endParaRPr lang="en-GB" dirty="0">
              <a:cs typeface="Calibri"/>
            </a:endParaRPr>
          </a:p>
          <a:p>
            <a:pPr marL="285750" indent="-285750">
              <a:buFont typeface="Arial"/>
              <a:buChar char="•"/>
            </a:pPr>
            <a:r>
              <a:rPr lang="en-GB" dirty="0">
                <a:cs typeface="Calibri"/>
              </a:rPr>
              <a:t>Key factors driving resources are the number and type of meetings managed, the number of staff needed at a meeting and the location of the meeting.</a:t>
            </a:r>
          </a:p>
        </p:txBody>
      </p:sp>
      <p:pic>
        <p:nvPicPr>
          <p:cNvPr id="2" name="Picture 1" descr="A screenshot of a computer screen&#10;&#10;Description automatically generated">
            <a:extLst>
              <a:ext uri="{FF2B5EF4-FFF2-40B4-BE49-F238E27FC236}">
                <a16:creationId xmlns:a16="http://schemas.microsoft.com/office/drawing/2014/main" id="{5CBAD561-3D2C-AF50-C337-DCA6A3769C6F}"/>
              </a:ext>
            </a:extLst>
          </p:cNvPr>
          <p:cNvPicPr>
            <a:picLocks noChangeAspect="1"/>
          </p:cNvPicPr>
          <p:nvPr/>
        </p:nvPicPr>
        <p:blipFill rotWithShape="1">
          <a:blip r:embed="rId3"/>
          <a:srcRect l="-613" r="2449" b="-1149"/>
          <a:stretch/>
        </p:blipFill>
        <p:spPr>
          <a:xfrm>
            <a:off x="69220" y="3438375"/>
            <a:ext cx="2809931" cy="1069886"/>
          </a:xfrm>
          <a:prstGeom prst="rect">
            <a:avLst/>
          </a:prstGeom>
        </p:spPr>
      </p:pic>
      <p:sp>
        <p:nvSpPr>
          <p:cNvPr id="3" name="TextBox 2">
            <a:extLst>
              <a:ext uri="{FF2B5EF4-FFF2-40B4-BE49-F238E27FC236}">
                <a16:creationId xmlns:a16="http://schemas.microsoft.com/office/drawing/2014/main" id="{45D51A94-36ED-B97D-5A7A-CC46F8DAD6BF}"/>
              </a:ext>
            </a:extLst>
          </p:cNvPr>
          <p:cNvSpPr txBox="1"/>
          <p:nvPr/>
        </p:nvSpPr>
        <p:spPr>
          <a:xfrm>
            <a:off x="114903" y="4517570"/>
            <a:ext cx="270328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The above data shows that in 2022, QRIC and RQ services more meetings with fewer employees across a larger geographical spread compared to other states' control bodies.</a:t>
            </a:r>
          </a:p>
        </p:txBody>
      </p:sp>
      <p:sp>
        <p:nvSpPr>
          <p:cNvPr id="7" name="object 2">
            <a:extLst>
              <a:ext uri="{FF2B5EF4-FFF2-40B4-BE49-F238E27FC236}">
                <a16:creationId xmlns:a16="http://schemas.microsoft.com/office/drawing/2014/main" id="{7D754378-32C5-E22B-8F0A-A2E1247A949C}"/>
              </a:ext>
            </a:extLst>
          </p:cNvPr>
          <p:cNvSpPr txBox="1">
            <a:spLocks noGrp="1"/>
          </p:cNvSpPr>
          <p:nvPr>
            <p:ph type="title"/>
          </p:nvPr>
        </p:nvSpPr>
        <p:spPr>
          <a:xfrm>
            <a:off x="914400" y="139111"/>
            <a:ext cx="10550676" cy="566822"/>
          </a:xfrm>
          <a:prstGeom prst="rect">
            <a:avLst/>
          </a:prstGeom>
        </p:spPr>
        <p:txBody>
          <a:bodyPr vert="horz" wrap="square" lIns="0" tIns="12700" rIns="0" bIns="0" rtlCol="0" anchor="t">
            <a:spAutoFit/>
          </a:bodyPr>
          <a:lstStyle/>
          <a:p>
            <a:pPr marL="12700">
              <a:spcBef>
                <a:spcPts val="100"/>
              </a:spcBef>
            </a:pPr>
            <a:r>
              <a:rPr lang="en-AU" spc="-15" dirty="0">
                <a:solidFill>
                  <a:srgbClr val="000000"/>
                </a:solidFill>
              </a:rPr>
              <a:t>State by State Comparison of functions</a:t>
            </a:r>
            <a:endParaRPr lang="en-US" dirty="0"/>
          </a:p>
        </p:txBody>
      </p:sp>
    </p:spTree>
    <p:extLst>
      <p:ext uri="{BB962C8B-B14F-4D97-AF65-F5344CB8AC3E}">
        <p14:creationId xmlns:p14="http://schemas.microsoft.com/office/powerpoint/2010/main" val="3919934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AC383E-3CB2-2860-97DF-7B051933FD29}"/>
              </a:ext>
            </a:extLst>
          </p:cNvPr>
          <p:cNvSpPr>
            <a:spLocks noGrp="1"/>
          </p:cNvSpPr>
          <p:nvPr>
            <p:ph type="body" idx="1"/>
          </p:nvPr>
        </p:nvSpPr>
        <p:spPr>
          <a:xfrm>
            <a:off x="737717" y="1032713"/>
            <a:ext cx="10716564" cy="276999"/>
          </a:xfrm>
        </p:spPr>
        <p:txBody>
          <a:bodyPr wrap="square" lIns="0" tIns="0" rIns="0" bIns="0" anchor="t">
            <a:spAutoFit/>
          </a:bodyPr>
          <a:lstStyle/>
          <a:p>
            <a:r>
              <a:rPr lang="en-GB">
                <a:cs typeface="Calibri"/>
              </a:rPr>
              <a:t>  </a:t>
            </a:r>
            <a:endParaRPr lang="en-GB"/>
          </a:p>
        </p:txBody>
      </p:sp>
      <p:pic>
        <p:nvPicPr>
          <p:cNvPr id="4" name="Picture 3" descr="A screenshot of a report&#10;&#10;Description automatically generated">
            <a:extLst>
              <a:ext uri="{FF2B5EF4-FFF2-40B4-BE49-F238E27FC236}">
                <a16:creationId xmlns:a16="http://schemas.microsoft.com/office/drawing/2014/main" id="{0A06BC6D-8898-2F71-5013-7635336E6FD3}"/>
              </a:ext>
            </a:extLst>
          </p:cNvPr>
          <p:cNvPicPr>
            <a:picLocks noChangeAspect="1"/>
          </p:cNvPicPr>
          <p:nvPr/>
        </p:nvPicPr>
        <p:blipFill rotWithShape="1">
          <a:blip r:embed="rId2"/>
          <a:srcRect t="38669" b="10791"/>
          <a:stretch/>
        </p:blipFill>
        <p:spPr>
          <a:xfrm>
            <a:off x="4989058" y="2666630"/>
            <a:ext cx="7245877" cy="4190214"/>
          </a:xfrm>
          <a:prstGeom prst="rect">
            <a:avLst/>
          </a:prstGeom>
        </p:spPr>
      </p:pic>
      <p:sp>
        <p:nvSpPr>
          <p:cNvPr id="5" name="TextBox 4">
            <a:extLst>
              <a:ext uri="{FF2B5EF4-FFF2-40B4-BE49-F238E27FC236}">
                <a16:creationId xmlns:a16="http://schemas.microsoft.com/office/drawing/2014/main" id="{13601454-DF5F-B12D-0CFF-A9284038ACDA}"/>
              </a:ext>
            </a:extLst>
          </p:cNvPr>
          <p:cNvSpPr txBox="1"/>
          <p:nvPr/>
        </p:nvSpPr>
        <p:spPr>
          <a:xfrm>
            <a:off x="737809" y="1036562"/>
            <a:ext cx="420309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GB" dirty="0">
                <a:cs typeface="Calibri"/>
              </a:rPr>
              <a:t>The number of meetings serviced by QRIC has increased from 1521 in 2016 when the organisation was first formed, to 1736 in 2023</a:t>
            </a:r>
            <a:endParaRPr lang="en-US" dirty="0">
              <a:cs typeface="Calibri"/>
            </a:endParaRPr>
          </a:p>
          <a:p>
            <a:pPr marL="285750" indent="-285750">
              <a:buFont typeface="Arial,Sans-Serif"/>
              <a:buChar char="•"/>
            </a:pPr>
            <a:endParaRPr lang="en-GB" dirty="0">
              <a:cs typeface="Calibri"/>
            </a:endParaRPr>
          </a:p>
          <a:p>
            <a:pPr marL="285750" indent="-285750">
              <a:buFont typeface="Arial,Sans-Serif"/>
              <a:buChar char="•"/>
            </a:pPr>
            <a:r>
              <a:rPr lang="en-GB" dirty="0">
                <a:cs typeface="Calibri"/>
              </a:rPr>
              <a:t>Over the period of 7 years, the number of TAB meetings has grown significantly, making up 88% of races compared to 75% in 2016/17. </a:t>
            </a:r>
            <a:endParaRPr lang="en-US" dirty="0">
              <a:cs typeface="Calibri"/>
            </a:endParaRPr>
          </a:p>
          <a:p>
            <a:pPr marL="285750" indent="-285750">
              <a:buFont typeface="Arial,Sans-Serif"/>
              <a:buChar char="•"/>
            </a:pPr>
            <a:endParaRPr lang="en-GB" dirty="0">
              <a:cs typeface="Calibri"/>
            </a:endParaRPr>
          </a:p>
          <a:p>
            <a:pPr marL="285750" indent="-285750">
              <a:buFont typeface="Arial,Sans-Serif"/>
              <a:buChar char="•"/>
            </a:pPr>
            <a:r>
              <a:rPr lang="en-GB" dirty="0">
                <a:cs typeface="Calibri"/>
              </a:rPr>
              <a:t>TAB meetings require more resources to run than non-TAB, and so they cost more to run as almost twice the number of integrity roles are required including more stewards, judges, vets, and sample collection officers, for example.</a:t>
            </a:r>
          </a:p>
          <a:p>
            <a:pPr marL="285750" indent="-285750">
              <a:buFont typeface="Arial,Sans-Serif"/>
              <a:buChar char="•"/>
            </a:pPr>
            <a:endParaRPr lang="en-GB" dirty="0">
              <a:cs typeface="Calibri"/>
            </a:endParaRPr>
          </a:p>
        </p:txBody>
      </p:sp>
      <p:sp>
        <p:nvSpPr>
          <p:cNvPr id="7" name="object 2">
            <a:extLst>
              <a:ext uri="{FF2B5EF4-FFF2-40B4-BE49-F238E27FC236}">
                <a16:creationId xmlns:a16="http://schemas.microsoft.com/office/drawing/2014/main" id="{61C635DC-0FAD-00DC-12B5-7559F51DAA7F}"/>
              </a:ext>
            </a:extLst>
          </p:cNvPr>
          <p:cNvSpPr txBox="1">
            <a:spLocks noGrp="1"/>
          </p:cNvSpPr>
          <p:nvPr>
            <p:ph type="title"/>
          </p:nvPr>
        </p:nvSpPr>
        <p:spPr>
          <a:xfrm>
            <a:off x="866019" y="356825"/>
            <a:ext cx="10550676" cy="566822"/>
          </a:xfrm>
          <a:prstGeom prst="rect">
            <a:avLst/>
          </a:prstGeom>
        </p:spPr>
        <p:txBody>
          <a:bodyPr vert="horz" wrap="square" lIns="0" tIns="12700" rIns="0" bIns="0" rtlCol="0" anchor="t">
            <a:spAutoFit/>
          </a:bodyPr>
          <a:lstStyle/>
          <a:p>
            <a:pPr marL="12700">
              <a:spcBef>
                <a:spcPts val="100"/>
              </a:spcBef>
            </a:pPr>
            <a:r>
              <a:rPr lang="en-AU" spc="-15" dirty="0">
                <a:solidFill>
                  <a:srgbClr val="000000"/>
                </a:solidFill>
              </a:rPr>
              <a:t>Significant growth in TAB meetings</a:t>
            </a:r>
            <a:endParaRPr lang="en-US" dirty="0"/>
          </a:p>
        </p:txBody>
      </p:sp>
    </p:spTree>
    <p:extLst>
      <p:ext uri="{BB962C8B-B14F-4D97-AF65-F5344CB8AC3E}">
        <p14:creationId xmlns:p14="http://schemas.microsoft.com/office/powerpoint/2010/main" val="2303788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blue and white text&#10;&#10;Description automatically generated">
            <a:extLst>
              <a:ext uri="{FF2B5EF4-FFF2-40B4-BE49-F238E27FC236}">
                <a16:creationId xmlns:a16="http://schemas.microsoft.com/office/drawing/2014/main" id="{31759DAF-23BB-CFA4-0EDA-E7046E9546AA}"/>
              </a:ext>
            </a:extLst>
          </p:cNvPr>
          <p:cNvPicPr>
            <a:picLocks noChangeAspect="1"/>
          </p:cNvPicPr>
          <p:nvPr/>
        </p:nvPicPr>
        <p:blipFill rotWithShape="1">
          <a:blip r:embed="rId2"/>
          <a:srcRect l="49" t="38269" r="-50" b="-215"/>
          <a:stretch/>
        </p:blipFill>
        <p:spPr>
          <a:xfrm>
            <a:off x="0" y="4555542"/>
            <a:ext cx="12203176" cy="2303951"/>
          </a:xfrm>
          <a:prstGeom prst="rect">
            <a:avLst/>
          </a:prstGeom>
        </p:spPr>
      </p:pic>
      <p:sp>
        <p:nvSpPr>
          <p:cNvPr id="3" name="object 2">
            <a:extLst>
              <a:ext uri="{FF2B5EF4-FFF2-40B4-BE49-F238E27FC236}">
                <a16:creationId xmlns:a16="http://schemas.microsoft.com/office/drawing/2014/main" id="{E2280EC5-A122-69D1-1337-1C6CE5E01424}"/>
              </a:ext>
            </a:extLst>
          </p:cNvPr>
          <p:cNvSpPr txBox="1">
            <a:spLocks noGrp="1"/>
          </p:cNvSpPr>
          <p:nvPr>
            <p:ph type="title"/>
          </p:nvPr>
        </p:nvSpPr>
        <p:spPr>
          <a:xfrm>
            <a:off x="914400" y="139111"/>
            <a:ext cx="10550676" cy="566822"/>
          </a:xfrm>
          <a:prstGeom prst="rect">
            <a:avLst/>
          </a:prstGeom>
        </p:spPr>
        <p:txBody>
          <a:bodyPr vert="horz" wrap="square" lIns="0" tIns="12700" rIns="0" bIns="0" rtlCol="0" anchor="t">
            <a:spAutoFit/>
          </a:bodyPr>
          <a:lstStyle/>
          <a:p>
            <a:pPr marL="12700">
              <a:spcBef>
                <a:spcPts val="100"/>
              </a:spcBef>
            </a:pPr>
            <a:r>
              <a:rPr lang="en-AU" spc="-15" dirty="0">
                <a:solidFill>
                  <a:srgbClr val="000000"/>
                </a:solidFill>
              </a:rPr>
              <a:t>QRIC Funding over time</a:t>
            </a:r>
            <a:endParaRPr lang="en-US" dirty="0"/>
          </a:p>
        </p:txBody>
      </p:sp>
      <p:sp>
        <p:nvSpPr>
          <p:cNvPr id="6" name="TextBox 5">
            <a:extLst>
              <a:ext uri="{FF2B5EF4-FFF2-40B4-BE49-F238E27FC236}">
                <a16:creationId xmlns:a16="http://schemas.microsoft.com/office/drawing/2014/main" id="{461D1F4B-6BB0-0719-2AAA-BBFF84AEA728}"/>
              </a:ext>
            </a:extLst>
          </p:cNvPr>
          <p:cNvSpPr txBox="1"/>
          <p:nvPr/>
        </p:nvSpPr>
        <p:spPr>
          <a:xfrm>
            <a:off x="659189" y="870855"/>
            <a:ext cx="887911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dirty="0">
                <a:cs typeface="Calibri"/>
              </a:rPr>
              <a:t>The graph below shows that in 2022, QRIC received $18m from racing revenue and $12.9m from the state government. </a:t>
            </a:r>
            <a:endParaRPr lang="en-US" dirty="0">
              <a:cs typeface="Calibri"/>
            </a:endParaRPr>
          </a:p>
          <a:p>
            <a:pPr marL="285750" indent="-285750">
              <a:buFont typeface="Arial" panose="020B0604020202020204" pitchFamily="34" charset="0"/>
              <a:buChar char="•"/>
            </a:pPr>
            <a:endParaRPr lang="en-GB" dirty="0">
              <a:cs typeface="Calibri"/>
            </a:endParaRPr>
          </a:p>
          <a:p>
            <a:pPr marL="285750" indent="-285750">
              <a:buFont typeface="Arial" panose="020B0604020202020204" pitchFamily="34" charset="0"/>
              <a:buChar char="•"/>
            </a:pPr>
            <a:r>
              <a:rPr lang="en-GB" dirty="0">
                <a:cs typeface="Calibri"/>
              </a:rPr>
              <a:t>Funding increases were largely related to state government grants for increases in enterprise bargaining agreements and initiatives related to the Martin Inquiry.</a:t>
            </a:r>
            <a:endParaRPr lang="en-US" dirty="0">
              <a:cs typeface="Calibri"/>
            </a:endParaRPr>
          </a:p>
          <a:p>
            <a:pPr marL="285750" indent="-285750">
              <a:buFont typeface="Arial" panose="020B0604020202020204" pitchFamily="34" charset="0"/>
              <a:buChar char="•"/>
            </a:pPr>
            <a:endParaRPr lang="en-GB" dirty="0">
              <a:cs typeface="Calibri"/>
            </a:endParaRPr>
          </a:p>
          <a:p>
            <a:pPr marL="285750" indent="-285750">
              <a:buFont typeface="Arial" panose="020B0604020202020204" pitchFamily="34" charset="0"/>
              <a:buChar char="•"/>
            </a:pPr>
            <a:r>
              <a:rPr lang="en-GB" dirty="0">
                <a:cs typeface="Calibri"/>
              </a:rPr>
              <a:t>Since 2016, there has been no additional funding for the roles that run races such as stewards, vets, sample collection officers and no additional welfare funding (other than Martin Inquiry), or increases in funding for GAP.</a:t>
            </a:r>
          </a:p>
          <a:p>
            <a:pPr marL="285750" indent="-285750">
              <a:buFont typeface="Arial" panose="020B0604020202020204" pitchFamily="34" charset="0"/>
              <a:buChar char="•"/>
            </a:pPr>
            <a:endParaRPr lang="en-GB" dirty="0">
              <a:cs typeface="Calibri"/>
            </a:endParaRPr>
          </a:p>
        </p:txBody>
      </p:sp>
    </p:spTree>
    <p:extLst>
      <p:ext uri="{BB962C8B-B14F-4D97-AF65-F5344CB8AC3E}">
        <p14:creationId xmlns:p14="http://schemas.microsoft.com/office/powerpoint/2010/main" val="792388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report&#10;&#10;Description automatically generated">
            <a:extLst>
              <a:ext uri="{FF2B5EF4-FFF2-40B4-BE49-F238E27FC236}">
                <a16:creationId xmlns:a16="http://schemas.microsoft.com/office/drawing/2014/main" id="{79417A77-A489-3F02-78C4-D98AB7142F79}"/>
              </a:ext>
            </a:extLst>
          </p:cNvPr>
          <p:cNvPicPr>
            <a:picLocks noChangeAspect="1"/>
          </p:cNvPicPr>
          <p:nvPr/>
        </p:nvPicPr>
        <p:blipFill rotWithShape="1">
          <a:blip r:embed="rId2"/>
          <a:srcRect t="3373" r="1199" b="17857"/>
          <a:stretch/>
        </p:blipFill>
        <p:spPr>
          <a:xfrm>
            <a:off x="-649" y="3193990"/>
            <a:ext cx="12190711" cy="3666420"/>
          </a:xfrm>
          <a:prstGeom prst="rect">
            <a:avLst/>
          </a:prstGeom>
        </p:spPr>
      </p:pic>
      <p:sp>
        <p:nvSpPr>
          <p:cNvPr id="3" name="object 2">
            <a:extLst>
              <a:ext uri="{FF2B5EF4-FFF2-40B4-BE49-F238E27FC236}">
                <a16:creationId xmlns:a16="http://schemas.microsoft.com/office/drawing/2014/main" id="{6F5E8A19-1235-BE3F-6231-9E597F5E40B6}"/>
              </a:ext>
            </a:extLst>
          </p:cNvPr>
          <p:cNvSpPr txBox="1">
            <a:spLocks noGrp="1"/>
          </p:cNvSpPr>
          <p:nvPr>
            <p:ph type="title"/>
          </p:nvPr>
        </p:nvSpPr>
        <p:spPr>
          <a:xfrm>
            <a:off x="914400" y="139111"/>
            <a:ext cx="10550676" cy="566822"/>
          </a:xfrm>
          <a:prstGeom prst="rect">
            <a:avLst/>
          </a:prstGeom>
        </p:spPr>
        <p:txBody>
          <a:bodyPr vert="horz" wrap="square" lIns="0" tIns="12700" rIns="0" bIns="0" rtlCol="0" anchor="t">
            <a:spAutoFit/>
          </a:bodyPr>
          <a:lstStyle/>
          <a:p>
            <a:pPr marL="12700">
              <a:spcBef>
                <a:spcPts val="100"/>
              </a:spcBef>
            </a:pPr>
            <a:r>
              <a:rPr lang="en-AU" spc="-15" dirty="0">
                <a:solidFill>
                  <a:srgbClr val="000000"/>
                </a:solidFill>
              </a:rPr>
              <a:t>Snapshot of State by State Funding </a:t>
            </a:r>
          </a:p>
        </p:txBody>
      </p:sp>
      <p:sp>
        <p:nvSpPr>
          <p:cNvPr id="6" name="TextBox 5">
            <a:extLst>
              <a:ext uri="{FF2B5EF4-FFF2-40B4-BE49-F238E27FC236}">
                <a16:creationId xmlns:a16="http://schemas.microsoft.com/office/drawing/2014/main" id="{38184987-38FC-ADCA-1AD4-36BE5FD4AB56}"/>
              </a:ext>
            </a:extLst>
          </p:cNvPr>
          <p:cNvSpPr txBox="1"/>
          <p:nvPr/>
        </p:nvSpPr>
        <p:spPr>
          <a:xfrm>
            <a:off x="659189" y="896255"/>
            <a:ext cx="898071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dirty="0">
                <a:cs typeface="Calibri"/>
              </a:rPr>
              <a:t>The table below was extracted from various Annual Reports from 2022 and we have attempted to align figures where possible, for comparison purposes.</a:t>
            </a:r>
            <a:endParaRPr lang="en-US" dirty="0">
              <a:cs typeface="Calibri"/>
            </a:endParaRPr>
          </a:p>
          <a:p>
            <a:pPr marL="285750" indent="-285750">
              <a:buFont typeface="Arial" panose="020B0604020202020204" pitchFamily="34" charset="0"/>
              <a:buChar char="•"/>
            </a:pPr>
            <a:endParaRPr lang="en-GB" dirty="0">
              <a:cs typeface="Calibri"/>
            </a:endParaRPr>
          </a:p>
          <a:p>
            <a:pPr marL="285750" indent="-285750">
              <a:buFont typeface="Arial" panose="020B0604020202020204" pitchFamily="34" charset="0"/>
              <a:buChar char="•"/>
            </a:pPr>
            <a:r>
              <a:rPr lang="en-GB" dirty="0">
                <a:cs typeface="Calibri"/>
              </a:rPr>
              <a:t>Statewide costs for racing for all three codes in FY22 was: </a:t>
            </a:r>
            <a:endParaRPr lang="en-US" dirty="0">
              <a:cs typeface="Calibri"/>
            </a:endParaRPr>
          </a:p>
          <a:p>
            <a:pPr marL="742950" lvl="1" indent="-285750">
              <a:buFont typeface="Arial" panose="020B0604020202020204" pitchFamily="34" charset="0"/>
              <a:buChar char="•"/>
            </a:pPr>
            <a:r>
              <a:rPr lang="en-GB" dirty="0">
                <a:cs typeface="Calibri"/>
              </a:rPr>
              <a:t>Queensland: $390.3m to run 1593 meetings</a:t>
            </a:r>
            <a:endParaRPr lang="en-US" dirty="0">
              <a:cs typeface="Calibri"/>
            </a:endParaRPr>
          </a:p>
          <a:p>
            <a:pPr marL="742950" lvl="1" indent="-285750">
              <a:buFont typeface="Arial" panose="020B0604020202020204" pitchFamily="34" charset="0"/>
              <a:buChar char="•"/>
            </a:pPr>
            <a:r>
              <a:rPr lang="en-GB" dirty="0">
                <a:cs typeface="Calibri"/>
              </a:rPr>
              <a:t>NSW: $597.1m to run 2398 meetings</a:t>
            </a:r>
            <a:endParaRPr lang="en-US" dirty="0">
              <a:cs typeface="Calibri"/>
            </a:endParaRPr>
          </a:p>
          <a:p>
            <a:pPr marL="742950" lvl="1" indent="-285750">
              <a:buFont typeface="Arial" panose="020B0604020202020204" pitchFamily="34" charset="0"/>
              <a:buChar char="•"/>
            </a:pPr>
            <a:r>
              <a:rPr lang="en-GB" dirty="0">
                <a:cs typeface="Calibri"/>
              </a:rPr>
              <a:t>WA: $547.1m to run 880 meetings (plus off-course wagering services)</a:t>
            </a:r>
            <a:endParaRPr lang="en-US" dirty="0">
              <a:cs typeface="Calibri"/>
            </a:endParaRPr>
          </a:p>
          <a:p>
            <a:endParaRPr lang="en-GB" dirty="0">
              <a:cs typeface="Calibri"/>
            </a:endParaRPr>
          </a:p>
        </p:txBody>
      </p:sp>
    </p:spTree>
    <p:extLst>
      <p:ext uri="{BB962C8B-B14F-4D97-AF65-F5344CB8AC3E}">
        <p14:creationId xmlns:p14="http://schemas.microsoft.com/office/powerpoint/2010/main" val="1579402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371076" y="0"/>
            <a:ext cx="1219200" cy="6858000"/>
          </a:xfrm>
          <a:custGeom>
            <a:avLst/>
            <a:gdLst/>
            <a:ahLst/>
            <a:cxnLst/>
            <a:rect l="l" t="t" r="r" b="b"/>
            <a:pathLst>
              <a:path w="1219200" h="6858000">
                <a:moveTo>
                  <a:pt x="0" y="0"/>
                </a:moveTo>
                <a:lnTo>
                  <a:pt x="1219200" y="6857999"/>
                </a:lnTo>
              </a:path>
            </a:pathLst>
          </a:custGeom>
          <a:ln w="9525">
            <a:solidFill>
              <a:srgbClr val="5FCAEE"/>
            </a:solidFill>
          </a:ln>
        </p:spPr>
        <p:txBody>
          <a:bodyPr wrap="square" lIns="0" tIns="0" rIns="0" bIns="0" rtlCol="0"/>
          <a:lstStyle/>
          <a:p>
            <a:endParaRPr/>
          </a:p>
        </p:txBody>
      </p:sp>
      <p:sp>
        <p:nvSpPr>
          <p:cNvPr id="3" name="object 3"/>
          <p:cNvSpPr/>
          <p:nvPr/>
        </p:nvSpPr>
        <p:spPr>
          <a:xfrm>
            <a:off x="7424928" y="3681984"/>
            <a:ext cx="4763770" cy="3176905"/>
          </a:xfrm>
          <a:custGeom>
            <a:avLst/>
            <a:gdLst/>
            <a:ahLst/>
            <a:cxnLst/>
            <a:rect l="l" t="t" r="r" b="b"/>
            <a:pathLst>
              <a:path w="4763770" h="3176904">
                <a:moveTo>
                  <a:pt x="4763516" y="0"/>
                </a:moveTo>
                <a:lnTo>
                  <a:pt x="0" y="3176586"/>
                </a:lnTo>
              </a:path>
            </a:pathLst>
          </a:custGeom>
          <a:ln w="9525">
            <a:solidFill>
              <a:srgbClr val="5FCAEE"/>
            </a:solidFill>
          </a:ln>
        </p:spPr>
        <p:txBody>
          <a:bodyPr wrap="square" lIns="0" tIns="0" rIns="0" bIns="0" rtlCol="0"/>
          <a:lstStyle/>
          <a:p>
            <a:endParaRPr/>
          </a:p>
        </p:txBody>
      </p:sp>
      <p:sp>
        <p:nvSpPr>
          <p:cNvPr id="4" name="object 4"/>
          <p:cNvSpPr/>
          <p:nvPr/>
        </p:nvSpPr>
        <p:spPr>
          <a:xfrm>
            <a:off x="9182100"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5FCAEE">
              <a:alpha val="36077"/>
            </a:srgbClr>
          </a:solidFill>
        </p:spPr>
        <p:txBody>
          <a:bodyPr wrap="square" lIns="0" tIns="0" rIns="0" bIns="0" rtlCol="0"/>
          <a:lstStyle/>
          <a:p>
            <a:endParaRPr/>
          </a:p>
        </p:txBody>
      </p:sp>
      <p:sp>
        <p:nvSpPr>
          <p:cNvPr id="5" name="object 5"/>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5FCAEE">
              <a:alpha val="19999"/>
            </a:srgbClr>
          </a:solidFill>
        </p:spPr>
        <p:txBody>
          <a:bodyPr wrap="square" lIns="0" tIns="0" rIns="0" bIns="0" rtlCol="0"/>
          <a:lstStyle/>
          <a:p>
            <a:endParaRPr/>
          </a:p>
        </p:txBody>
      </p:sp>
      <p:sp>
        <p:nvSpPr>
          <p:cNvPr id="6" name="object 6"/>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17AFE3">
              <a:alpha val="65881"/>
            </a:srgbClr>
          </a:solidFill>
        </p:spPr>
        <p:txBody>
          <a:bodyPr wrap="square" lIns="0" tIns="0" rIns="0" bIns="0" rtlCol="0"/>
          <a:lstStyle/>
          <a:p>
            <a:endParaRPr/>
          </a:p>
        </p:txBody>
      </p:sp>
      <p:sp>
        <p:nvSpPr>
          <p:cNvPr id="7" name="object 7"/>
          <p:cNvSpPr/>
          <p:nvPr/>
        </p:nvSpPr>
        <p:spPr>
          <a:xfrm>
            <a:off x="9337790" y="0"/>
            <a:ext cx="2851785" cy="6858000"/>
          </a:xfrm>
          <a:custGeom>
            <a:avLst/>
            <a:gdLst/>
            <a:ahLst/>
            <a:cxnLst/>
            <a:rect l="l" t="t" r="r" b="b"/>
            <a:pathLst>
              <a:path w="2851784" h="6858000">
                <a:moveTo>
                  <a:pt x="2851161" y="0"/>
                </a:moveTo>
                <a:lnTo>
                  <a:pt x="0" y="0"/>
                </a:lnTo>
                <a:lnTo>
                  <a:pt x="2467620" y="6857996"/>
                </a:lnTo>
                <a:lnTo>
                  <a:pt x="2851161" y="6857996"/>
                </a:lnTo>
                <a:lnTo>
                  <a:pt x="2851161" y="0"/>
                </a:lnTo>
                <a:close/>
              </a:path>
            </a:pathLst>
          </a:custGeom>
          <a:solidFill>
            <a:srgbClr val="17AFE3">
              <a:alpha val="50195"/>
            </a:srgbClr>
          </a:solidFill>
        </p:spPr>
        <p:txBody>
          <a:bodyPr wrap="square" lIns="0" tIns="0" rIns="0" bIns="0" rtlCol="0"/>
          <a:lstStyle/>
          <a:p>
            <a:endParaRPr/>
          </a:p>
        </p:txBody>
      </p:sp>
      <p:sp>
        <p:nvSpPr>
          <p:cNvPr id="8" name="object 8"/>
          <p:cNvSpPr/>
          <p:nvPr/>
        </p:nvSpPr>
        <p:spPr>
          <a:xfrm>
            <a:off x="10898124"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2D83C3">
              <a:alpha val="70195"/>
            </a:srgbClr>
          </a:solidFill>
        </p:spPr>
        <p:txBody>
          <a:bodyPr wrap="square" lIns="0" tIns="0" rIns="0" bIns="0" rtlCol="0"/>
          <a:lstStyle/>
          <a:p>
            <a:endParaRPr/>
          </a:p>
        </p:txBody>
      </p:sp>
      <p:sp>
        <p:nvSpPr>
          <p:cNvPr id="9" name="object 9"/>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226192">
              <a:alpha val="79998"/>
            </a:srgbClr>
          </a:solidFill>
        </p:spPr>
        <p:txBody>
          <a:bodyPr wrap="square" lIns="0" tIns="0" rIns="0" bIns="0" rtlCol="0"/>
          <a:lstStyle/>
          <a:p>
            <a:endParaRPr/>
          </a:p>
        </p:txBody>
      </p:sp>
      <p:sp>
        <p:nvSpPr>
          <p:cNvPr id="10" name="object 10"/>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17AFE3">
              <a:alpha val="65881"/>
            </a:srgbClr>
          </a:solidFill>
        </p:spPr>
        <p:txBody>
          <a:bodyPr wrap="square" lIns="0" tIns="0" rIns="0" bIns="0" rtlCol="0"/>
          <a:lstStyle/>
          <a:p>
            <a:endParaRPr/>
          </a:p>
        </p:txBody>
      </p:sp>
      <p:sp>
        <p:nvSpPr>
          <p:cNvPr id="11" name="object 11"/>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5FCAEE">
              <a:alpha val="70195"/>
            </a:srgbClr>
          </a:solidFill>
        </p:spPr>
        <p:txBody>
          <a:bodyPr wrap="square" lIns="0" tIns="0" rIns="0" bIns="0" rtlCol="0"/>
          <a:lstStyle/>
          <a:p>
            <a:endParaRPr/>
          </a:p>
        </p:txBody>
      </p:sp>
      <p:sp>
        <p:nvSpPr>
          <p:cNvPr id="12" name="object 12"/>
          <p:cNvSpPr txBox="1">
            <a:spLocks noGrp="1"/>
          </p:cNvSpPr>
          <p:nvPr>
            <p:ph type="title"/>
          </p:nvPr>
        </p:nvSpPr>
        <p:spPr>
          <a:xfrm>
            <a:off x="737717" y="1032713"/>
            <a:ext cx="8509000" cy="3251596"/>
          </a:xfrm>
          <a:prstGeom prst="rect">
            <a:avLst/>
          </a:prstGeom>
        </p:spPr>
        <p:txBody>
          <a:bodyPr vert="horz" wrap="square" lIns="0" tIns="13335" rIns="0" bIns="0" rtlCol="0">
            <a:spAutoFit/>
          </a:bodyPr>
          <a:lstStyle/>
          <a:p>
            <a:pPr marL="12065" marR="5080" indent="-8890" algn="ctr">
              <a:lnSpc>
                <a:spcPct val="150000"/>
              </a:lnSpc>
              <a:spcBef>
                <a:spcPts val="105"/>
              </a:spcBef>
            </a:pPr>
            <a:r>
              <a:rPr b="0" u="heavy" spc="-20" dirty="0">
                <a:solidFill>
                  <a:srgbClr val="3ECDE7"/>
                </a:solidFill>
                <a:uFill>
                  <a:solidFill>
                    <a:srgbClr val="3ECDE7"/>
                  </a:solidFill>
                </a:uFill>
                <a:latin typeface="Calibri"/>
                <a:cs typeface="Calibri"/>
                <a:hlinkClick r:id="rId2"/>
              </a:rPr>
              <a:t>Shane.Gillard@qric.qld.gov.au </a:t>
            </a:r>
            <a:r>
              <a:rPr lang="en-GB" b="0" spc="-20" dirty="0">
                <a:solidFill>
                  <a:srgbClr val="3ECDE7"/>
                </a:solidFill>
                <a:latin typeface="Calibri"/>
                <a:cs typeface="Calibri"/>
              </a:rPr>
              <a:t> </a:t>
            </a:r>
            <a:r>
              <a:rPr b="0" u="heavy" spc="-20" dirty="0">
                <a:solidFill>
                  <a:srgbClr val="3ECDE7"/>
                </a:solidFill>
                <a:uFill>
                  <a:solidFill>
                    <a:srgbClr val="3ECDE7"/>
                  </a:solidFill>
                </a:uFill>
                <a:latin typeface="Calibri"/>
                <a:cs typeface="Calibri"/>
                <a:hlinkClick r:id="rId3"/>
              </a:rPr>
              <a:t>Natalie.Conner@qric.qld.gov.au</a:t>
            </a:r>
            <a:r>
              <a:rPr lang="en-GB" b="0" u="heavy" spc="-20" dirty="0">
                <a:solidFill>
                  <a:srgbClr val="3ECDE7"/>
                </a:solidFill>
                <a:uFill>
                  <a:solidFill>
                    <a:srgbClr val="3ECDE7"/>
                  </a:solidFill>
                </a:uFill>
                <a:latin typeface="Calibri"/>
                <a:cs typeface="Calibri"/>
                <a:hlinkClick r:id="rId3"/>
              </a:rPr>
              <a:t> </a:t>
            </a:r>
            <a:r>
              <a:rPr b="0" spc="-20" dirty="0">
                <a:solidFill>
                  <a:srgbClr val="3ECDE7"/>
                </a:solidFill>
                <a:latin typeface="Calibri"/>
                <a:cs typeface="Calibri"/>
              </a:rPr>
              <a:t> </a:t>
            </a:r>
            <a:r>
              <a:rPr b="0" u="heavy" spc="-20" dirty="0">
                <a:solidFill>
                  <a:srgbClr val="3ECDE7"/>
                </a:solidFill>
                <a:uFill>
                  <a:solidFill>
                    <a:srgbClr val="3ECDE7"/>
                  </a:solidFill>
                </a:uFill>
                <a:latin typeface="Calibri"/>
                <a:cs typeface="Calibri"/>
                <a:hlinkClick r:id="rId4"/>
              </a:rPr>
              <a:t>Chris.Reid@qric.qld.gov.au</a:t>
            </a:r>
            <a:r>
              <a:rPr lang="en-GB" b="0" u="heavy" spc="-20" dirty="0">
                <a:solidFill>
                  <a:srgbClr val="3ECDE7"/>
                </a:solidFill>
                <a:uFill>
                  <a:solidFill>
                    <a:srgbClr val="3ECDE7"/>
                  </a:solidFill>
                </a:uFill>
                <a:latin typeface="Calibri"/>
                <a:cs typeface="Calibri"/>
                <a:hlinkClick r:id="rId4"/>
              </a:rPr>
              <a:t> </a:t>
            </a:r>
            <a:r>
              <a:rPr lang="en-GB" b="0" spc="-20" dirty="0">
                <a:solidFill>
                  <a:srgbClr val="3ECDE7"/>
                </a:solidFill>
                <a:latin typeface="Calibri"/>
                <a:cs typeface="Calibri"/>
              </a:rPr>
              <a:t> </a:t>
            </a:r>
            <a:r>
              <a:rPr lang="en-GB" b="0" u="heavy" spc="-20" dirty="0">
                <a:solidFill>
                  <a:srgbClr val="3ECDE7"/>
                </a:solidFill>
                <a:uFill>
                  <a:solidFill>
                    <a:srgbClr val="3ECDE7"/>
                  </a:solidFill>
                </a:uFill>
                <a:latin typeface="Calibri"/>
                <a:cs typeface="Calibri"/>
                <a:hlinkClick r:id="rId5"/>
              </a:rPr>
              <a:t>QRIC.SRG@qric.qld.gov.au</a:t>
            </a:r>
            <a:endParaRPr b="0" dirty="0">
              <a:latin typeface="Calibri"/>
              <a:cs typeface="Calibri"/>
            </a:endParaRPr>
          </a:p>
        </p:txBody>
      </p:sp>
      <p:sp>
        <p:nvSpPr>
          <p:cNvPr id="13" name="object 13"/>
          <p:cNvSpPr txBox="1"/>
          <p:nvPr/>
        </p:nvSpPr>
        <p:spPr>
          <a:xfrm>
            <a:off x="3772661" y="5057647"/>
            <a:ext cx="2433320" cy="696595"/>
          </a:xfrm>
          <a:prstGeom prst="rect">
            <a:avLst/>
          </a:prstGeom>
        </p:spPr>
        <p:txBody>
          <a:bodyPr vert="horz" wrap="square" lIns="0" tIns="12700" rIns="0" bIns="0" rtlCol="0">
            <a:spAutoFit/>
          </a:bodyPr>
          <a:lstStyle/>
          <a:p>
            <a:pPr marL="12700">
              <a:lnSpc>
                <a:spcPct val="100000"/>
              </a:lnSpc>
              <a:spcBef>
                <a:spcPts val="100"/>
              </a:spcBef>
            </a:pPr>
            <a:r>
              <a:rPr sz="4400" b="1" spc="-5" dirty="0">
                <a:solidFill>
                  <a:srgbClr val="003366"/>
                </a:solidFill>
                <a:latin typeface="Calibri"/>
                <a:cs typeface="Calibri"/>
              </a:rPr>
              <a:t>Thank</a:t>
            </a:r>
            <a:r>
              <a:rPr sz="4400" b="1" spc="-80" dirty="0">
                <a:solidFill>
                  <a:srgbClr val="003366"/>
                </a:solidFill>
                <a:latin typeface="Calibri"/>
                <a:cs typeface="Calibri"/>
              </a:rPr>
              <a:t> </a:t>
            </a:r>
            <a:r>
              <a:rPr sz="4400" b="1" spc="-15" dirty="0">
                <a:solidFill>
                  <a:srgbClr val="003366"/>
                </a:solidFill>
                <a:latin typeface="Calibri"/>
                <a:cs typeface="Calibri"/>
              </a:rPr>
              <a:t>you</a:t>
            </a:r>
            <a:endParaRPr sz="4400">
              <a:latin typeface="Calibri"/>
              <a:cs typeface="Calibri"/>
            </a:endParaRPr>
          </a:p>
        </p:txBody>
      </p:sp>
      <p:sp>
        <p:nvSpPr>
          <p:cNvPr id="14" name="object 14"/>
          <p:cNvSpPr/>
          <p:nvPr/>
        </p:nvSpPr>
        <p:spPr>
          <a:xfrm>
            <a:off x="9549383" y="5836920"/>
            <a:ext cx="2580131" cy="885444"/>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533400"/>
            <a:ext cx="4324350" cy="574675"/>
          </a:xfrm>
          <a:prstGeom prst="rect">
            <a:avLst/>
          </a:prstGeom>
        </p:spPr>
        <p:txBody>
          <a:bodyPr vert="horz" wrap="square" lIns="0" tIns="12700" rIns="0" bIns="0" rtlCol="0">
            <a:spAutoFit/>
          </a:bodyPr>
          <a:lstStyle/>
          <a:p>
            <a:pPr marL="12700">
              <a:lnSpc>
                <a:spcPct val="100000"/>
              </a:lnSpc>
              <a:spcBef>
                <a:spcPts val="100"/>
              </a:spcBef>
            </a:pPr>
            <a:r>
              <a:rPr spc="-5" dirty="0">
                <a:solidFill>
                  <a:srgbClr val="000000"/>
                </a:solidFill>
              </a:rPr>
              <a:t>Opening </a:t>
            </a:r>
            <a:r>
              <a:rPr dirty="0">
                <a:solidFill>
                  <a:srgbClr val="000000"/>
                </a:solidFill>
              </a:rPr>
              <a:t>&amp;</a:t>
            </a:r>
            <a:r>
              <a:rPr spc="-45" dirty="0">
                <a:solidFill>
                  <a:srgbClr val="000000"/>
                </a:solidFill>
              </a:rPr>
              <a:t> </a:t>
            </a:r>
            <a:r>
              <a:rPr spc="-15" dirty="0">
                <a:solidFill>
                  <a:srgbClr val="000000"/>
                </a:solidFill>
              </a:rPr>
              <a:t>Welcome</a:t>
            </a:r>
          </a:p>
        </p:txBody>
      </p:sp>
      <p:sp>
        <p:nvSpPr>
          <p:cNvPr id="3" name="object 3"/>
          <p:cNvSpPr txBox="1"/>
          <p:nvPr/>
        </p:nvSpPr>
        <p:spPr>
          <a:xfrm>
            <a:off x="1219200" y="1600200"/>
            <a:ext cx="8177783" cy="3313536"/>
          </a:xfrm>
          <a:prstGeom prst="rect">
            <a:avLst/>
          </a:prstGeom>
        </p:spPr>
        <p:txBody>
          <a:bodyPr vert="horz" wrap="square" lIns="0" tIns="40005" rIns="0" bIns="0" rtlCol="0" anchor="t">
            <a:spAutoFit/>
          </a:bodyPr>
          <a:lstStyle/>
          <a:p>
            <a:pPr>
              <a:lnSpc>
                <a:spcPct val="150000"/>
              </a:lnSpc>
            </a:pPr>
            <a:r>
              <a:rPr lang="en-AU" spc="-5" dirty="0">
                <a:latin typeface="Trebuchet MS"/>
              </a:rPr>
              <a:t>QRIC proudly acknowledges all Aboriginal Peoples and Torres Strait Islanders, the Traditional Owners and Custodians of the country on which we live and work. </a:t>
            </a:r>
          </a:p>
          <a:p>
            <a:pPr>
              <a:lnSpc>
                <a:spcPct val="150000"/>
              </a:lnSpc>
            </a:pPr>
            <a:endParaRPr lang="en-AU" spc="-5" dirty="0">
              <a:latin typeface="Trebuchet MS"/>
            </a:endParaRPr>
          </a:p>
          <a:p>
            <a:pPr>
              <a:lnSpc>
                <a:spcPct val="150000"/>
              </a:lnSpc>
            </a:pPr>
            <a:r>
              <a:rPr lang="en-AU" spc="-5" dirty="0">
                <a:latin typeface="Trebuchet MS"/>
              </a:rPr>
              <a:t>We acknowledge their continuing connection to land, waters and culture and commit to ongoing reconciliation. </a:t>
            </a:r>
          </a:p>
          <a:p>
            <a:pPr>
              <a:lnSpc>
                <a:spcPct val="150000"/>
              </a:lnSpc>
            </a:pPr>
            <a:endParaRPr lang="en-AU" spc="-5" dirty="0">
              <a:latin typeface="Trebuchet MS"/>
            </a:endParaRPr>
          </a:p>
          <a:p>
            <a:pPr>
              <a:lnSpc>
                <a:spcPct val="150000"/>
              </a:lnSpc>
            </a:pPr>
            <a:r>
              <a:rPr lang="en-AU" spc="-5" dirty="0">
                <a:latin typeface="Trebuchet MS"/>
              </a:rPr>
              <a:t>We pay our respect to their Elders past, present and emerging.</a:t>
            </a:r>
          </a:p>
        </p:txBody>
      </p:sp>
      <p:sp>
        <p:nvSpPr>
          <p:cNvPr id="4" name="object 4"/>
          <p:cNvSpPr/>
          <p:nvPr/>
        </p:nvSpPr>
        <p:spPr>
          <a:xfrm>
            <a:off x="9549383" y="5836920"/>
            <a:ext cx="2580131" cy="88544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object 30"/>
          <p:cNvSpPr/>
          <p:nvPr/>
        </p:nvSpPr>
        <p:spPr>
          <a:xfrm>
            <a:off x="7138368" y="0"/>
            <a:ext cx="5053965" cy="6858000"/>
          </a:xfrm>
          <a:custGeom>
            <a:avLst/>
            <a:gdLst/>
            <a:ahLst/>
            <a:cxnLst/>
            <a:rect l="l" t="t" r="r" b="b"/>
            <a:pathLst>
              <a:path w="5053965" h="6858000">
                <a:moveTo>
                  <a:pt x="5053630" y="0"/>
                </a:moveTo>
                <a:lnTo>
                  <a:pt x="0" y="0"/>
                </a:lnTo>
                <a:lnTo>
                  <a:pt x="1107867" y="6857996"/>
                </a:lnTo>
                <a:lnTo>
                  <a:pt x="5053630" y="6857996"/>
                </a:lnTo>
                <a:lnTo>
                  <a:pt x="5053630" y="0"/>
                </a:lnTo>
                <a:close/>
              </a:path>
            </a:pathLst>
          </a:custGeom>
          <a:solidFill>
            <a:srgbClr val="226192"/>
          </a:solidFill>
        </p:spPr>
        <p:txBody>
          <a:bodyPr wrap="square" lIns="0" tIns="0" rIns="0" bIns="0" rtlCol="0"/>
          <a:lstStyle/>
          <a:p>
            <a:endParaRPr/>
          </a:p>
        </p:txBody>
      </p:sp>
      <p:sp>
        <p:nvSpPr>
          <p:cNvPr id="2" name="object 2"/>
          <p:cNvSpPr/>
          <p:nvPr/>
        </p:nvSpPr>
        <p:spPr>
          <a:xfrm>
            <a:off x="9371076" y="0"/>
            <a:ext cx="1219200" cy="6858000"/>
          </a:xfrm>
          <a:custGeom>
            <a:avLst/>
            <a:gdLst/>
            <a:ahLst/>
            <a:cxnLst/>
            <a:rect l="l" t="t" r="r" b="b"/>
            <a:pathLst>
              <a:path w="1219200" h="6858000">
                <a:moveTo>
                  <a:pt x="0" y="0"/>
                </a:moveTo>
                <a:lnTo>
                  <a:pt x="1219200" y="6857999"/>
                </a:lnTo>
              </a:path>
            </a:pathLst>
          </a:custGeom>
          <a:ln w="9525">
            <a:solidFill>
              <a:srgbClr val="5FCAEE"/>
            </a:solidFill>
          </a:ln>
        </p:spPr>
        <p:txBody>
          <a:bodyPr wrap="square" lIns="0" tIns="0" rIns="0" bIns="0" rtlCol="0"/>
          <a:lstStyle/>
          <a:p>
            <a:endParaRPr/>
          </a:p>
        </p:txBody>
      </p:sp>
      <p:sp>
        <p:nvSpPr>
          <p:cNvPr id="3" name="object 3"/>
          <p:cNvSpPr/>
          <p:nvPr/>
        </p:nvSpPr>
        <p:spPr>
          <a:xfrm>
            <a:off x="7424928" y="3681984"/>
            <a:ext cx="4763770" cy="3176905"/>
          </a:xfrm>
          <a:custGeom>
            <a:avLst/>
            <a:gdLst/>
            <a:ahLst/>
            <a:cxnLst/>
            <a:rect l="l" t="t" r="r" b="b"/>
            <a:pathLst>
              <a:path w="4763770" h="3176904">
                <a:moveTo>
                  <a:pt x="4763516" y="0"/>
                </a:moveTo>
                <a:lnTo>
                  <a:pt x="0" y="3176586"/>
                </a:lnTo>
              </a:path>
            </a:pathLst>
          </a:custGeom>
          <a:ln w="9525">
            <a:solidFill>
              <a:srgbClr val="5FCAEE"/>
            </a:solidFill>
          </a:ln>
        </p:spPr>
        <p:txBody>
          <a:bodyPr wrap="square" lIns="0" tIns="0" rIns="0" bIns="0" rtlCol="0"/>
          <a:lstStyle/>
          <a:p>
            <a:endParaRPr/>
          </a:p>
        </p:txBody>
      </p:sp>
      <p:sp>
        <p:nvSpPr>
          <p:cNvPr id="4" name="object 4"/>
          <p:cNvSpPr/>
          <p:nvPr/>
        </p:nvSpPr>
        <p:spPr>
          <a:xfrm>
            <a:off x="9182100"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5FCAEE">
              <a:alpha val="36077"/>
            </a:srgbClr>
          </a:solidFill>
        </p:spPr>
        <p:txBody>
          <a:bodyPr wrap="square" lIns="0" tIns="0" rIns="0" bIns="0" rtlCol="0"/>
          <a:lstStyle/>
          <a:p>
            <a:endParaRPr/>
          </a:p>
        </p:txBody>
      </p:sp>
      <p:sp>
        <p:nvSpPr>
          <p:cNvPr id="5" name="object 5"/>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5FCAEE">
              <a:alpha val="19999"/>
            </a:srgbClr>
          </a:solidFill>
        </p:spPr>
        <p:txBody>
          <a:bodyPr wrap="square" lIns="0" tIns="0" rIns="0" bIns="0" rtlCol="0"/>
          <a:lstStyle/>
          <a:p>
            <a:endParaRPr/>
          </a:p>
        </p:txBody>
      </p:sp>
      <p:sp>
        <p:nvSpPr>
          <p:cNvPr id="6" name="object 6"/>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17AFE3">
              <a:alpha val="65881"/>
            </a:srgbClr>
          </a:solidFill>
        </p:spPr>
        <p:txBody>
          <a:bodyPr wrap="square" lIns="0" tIns="0" rIns="0" bIns="0" rtlCol="0"/>
          <a:lstStyle/>
          <a:p>
            <a:endParaRPr/>
          </a:p>
        </p:txBody>
      </p:sp>
      <p:sp>
        <p:nvSpPr>
          <p:cNvPr id="7" name="object 7"/>
          <p:cNvSpPr/>
          <p:nvPr/>
        </p:nvSpPr>
        <p:spPr>
          <a:xfrm>
            <a:off x="9337790" y="0"/>
            <a:ext cx="2851785" cy="6858000"/>
          </a:xfrm>
          <a:custGeom>
            <a:avLst/>
            <a:gdLst/>
            <a:ahLst/>
            <a:cxnLst/>
            <a:rect l="l" t="t" r="r" b="b"/>
            <a:pathLst>
              <a:path w="2851784" h="6858000">
                <a:moveTo>
                  <a:pt x="2851161" y="0"/>
                </a:moveTo>
                <a:lnTo>
                  <a:pt x="0" y="0"/>
                </a:lnTo>
                <a:lnTo>
                  <a:pt x="2467620" y="6857996"/>
                </a:lnTo>
                <a:lnTo>
                  <a:pt x="2851161" y="6857996"/>
                </a:lnTo>
                <a:lnTo>
                  <a:pt x="2851161" y="0"/>
                </a:lnTo>
                <a:close/>
              </a:path>
            </a:pathLst>
          </a:custGeom>
          <a:solidFill>
            <a:srgbClr val="17AFE3">
              <a:alpha val="50195"/>
            </a:srgbClr>
          </a:solidFill>
        </p:spPr>
        <p:txBody>
          <a:bodyPr wrap="square" lIns="0" tIns="0" rIns="0" bIns="0" rtlCol="0"/>
          <a:lstStyle/>
          <a:p>
            <a:endParaRPr/>
          </a:p>
        </p:txBody>
      </p:sp>
      <p:sp>
        <p:nvSpPr>
          <p:cNvPr id="8" name="object 8"/>
          <p:cNvSpPr/>
          <p:nvPr/>
        </p:nvSpPr>
        <p:spPr>
          <a:xfrm>
            <a:off x="10898124"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2D83C3">
              <a:alpha val="70195"/>
            </a:srgbClr>
          </a:solidFill>
        </p:spPr>
        <p:txBody>
          <a:bodyPr wrap="square" lIns="0" tIns="0" rIns="0" bIns="0" rtlCol="0"/>
          <a:lstStyle/>
          <a:p>
            <a:endParaRPr/>
          </a:p>
        </p:txBody>
      </p:sp>
      <p:sp>
        <p:nvSpPr>
          <p:cNvPr id="9" name="object 9"/>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226192">
              <a:alpha val="79998"/>
            </a:srgbClr>
          </a:solidFill>
        </p:spPr>
        <p:txBody>
          <a:bodyPr wrap="square" lIns="0" tIns="0" rIns="0" bIns="0" rtlCol="0"/>
          <a:lstStyle/>
          <a:p>
            <a:endParaRPr/>
          </a:p>
        </p:txBody>
      </p:sp>
      <p:sp>
        <p:nvSpPr>
          <p:cNvPr id="10" name="object 10"/>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17AFE3">
              <a:alpha val="65881"/>
            </a:srgbClr>
          </a:solidFill>
        </p:spPr>
        <p:txBody>
          <a:bodyPr wrap="square" lIns="0" tIns="0" rIns="0" bIns="0" rtlCol="0"/>
          <a:lstStyle/>
          <a:p>
            <a:endParaRPr/>
          </a:p>
        </p:txBody>
      </p:sp>
      <p:sp>
        <p:nvSpPr>
          <p:cNvPr id="11" name="object 11"/>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5FCAEE">
              <a:alpha val="70195"/>
            </a:srgbClr>
          </a:solidFill>
        </p:spPr>
        <p:txBody>
          <a:bodyPr wrap="square" lIns="0" tIns="0" rIns="0" bIns="0" rtlCol="0"/>
          <a:lstStyle/>
          <a:p>
            <a:endParaRPr/>
          </a:p>
        </p:txBody>
      </p:sp>
      <p:sp>
        <p:nvSpPr>
          <p:cNvPr id="12" name="object 12"/>
          <p:cNvSpPr/>
          <p:nvPr/>
        </p:nvSpPr>
        <p:spPr>
          <a:xfrm>
            <a:off x="0" y="0"/>
            <a:ext cx="864235" cy="5690870"/>
          </a:xfrm>
          <a:custGeom>
            <a:avLst/>
            <a:gdLst/>
            <a:ahLst/>
            <a:cxnLst/>
            <a:rect l="l" t="t" r="r" b="b"/>
            <a:pathLst>
              <a:path w="864235" h="5690870">
                <a:moveTo>
                  <a:pt x="864108" y="0"/>
                </a:moveTo>
                <a:lnTo>
                  <a:pt x="90279" y="0"/>
                </a:lnTo>
                <a:lnTo>
                  <a:pt x="0" y="889"/>
                </a:lnTo>
                <a:lnTo>
                  <a:pt x="0" y="5690616"/>
                </a:lnTo>
                <a:lnTo>
                  <a:pt x="864108" y="9271"/>
                </a:lnTo>
                <a:lnTo>
                  <a:pt x="864108" y="0"/>
                </a:lnTo>
                <a:close/>
              </a:path>
            </a:pathLst>
          </a:custGeom>
          <a:solidFill>
            <a:srgbClr val="5FCAEE">
              <a:alpha val="70195"/>
            </a:srgbClr>
          </a:solidFill>
        </p:spPr>
        <p:txBody>
          <a:bodyPr wrap="square" lIns="0" tIns="0" rIns="0" bIns="0" rtlCol="0"/>
          <a:lstStyle/>
          <a:p>
            <a:endParaRPr/>
          </a:p>
        </p:txBody>
      </p:sp>
      <p:sp>
        <p:nvSpPr>
          <p:cNvPr id="13" name="object 13"/>
          <p:cNvSpPr/>
          <p:nvPr/>
        </p:nvSpPr>
        <p:spPr>
          <a:xfrm>
            <a:off x="9371076" y="0"/>
            <a:ext cx="1219200" cy="6858000"/>
          </a:xfrm>
          <a:custGeom>
            <a:avLst/>
            <a:gdLst/>
            <a:ahLst/>
            <a:cxnLst/>
            <a:rect l="l" t="t" r="r" b="b"/>
            <a:pathLst>
              <a:path w="1219200" h="6858000">
                <a:moveTo>
                  <a:pt x="0" y="0"/>
                </a:moveTo>
                <a:lnTo>
                  <a:pt x="1219200" y="6857999"/>
                </a:lnTo>
              </a:path>
            </a:pathLst>
          </a:custGeom>
          <a:ln w="9525">
            <a:solidFill>
              <a:srgbClr val="5FCAEE"/>
            </a:solidFill>
          </a:ln>
        </p:spPr>
        <p:txBody>
          <a:bodyPr wrap="square" lIns="0" tIns="0" rIns="0" bIns="0" rtlCol="0"/>
          <a:lstStyle/>
          <a:p>
            <a:endParaRPr/>
          </a:p>
        </p:txBody>
      </p:sp>
      <p:sp>
        <p:nvSpPr>
          <p:cNvPr id="14" name="object 14"/>
          <p:cNvSpPr/>
          <p:nvPr/>
        </p:nvSpPr>
        <p:spPr>
          <a:xfrm>
            <a:off x="7424928" y="3681984"/>
            <a:ext cx="4763770" cy="3176905"/>
          </a:xfrm>
          <a:custGeom>
            <a:avLst/>
            <a:gdLst/>
            <a:ahLst/>
            <a:cxnLst/>
            <a:rect l="l" t="t" r="r" b="b"/>
            <a:pathLst>
              <a:path w="4763770" h="3176904">
                <a:moveTo>
                  <a:pt x="4763516" y="0"/>
                </a:moveTo>
                <a:lnTo>
                  <a:pt x="0" y="3176586"/>
                </a:lnTo>
              </a:path>
            </a:pathLst>
          </a:custGeom>
          <a:ln w="9525">
            <a:solidFill>
              <a:srgbClr val="5FCAEE"/>
            </a:solidFill>
          </a:ln>
        </p:spPr>
        <p:txBody>
          <a:bodyPr wrap="square" lIns="0" tIns="0" rIns="0" bIns="0" rtlCol="0"/>
          <a:lstStyle/>
          <a:p>
            <a:endParaRPr/>
          </a:p>
        </p:txBody>
      </p:sp>
      <p:sp>
        <p:nvSpPr>
          <p:cNvPr id="15" name="object 15"/>
          <p:cNvSpPr/>
          <p:nvPr/>
        </p:nvSpPr>
        <p:spPr>
          <a:xfrm>
            <a:off x="9182100"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5FCAEE">
              <a:alpha val="36077"/>
            </a:srgbClr>
          </a:solidFill>
        </p:spPr>
        <p:txBody>
          <a:bodyPr wrap="square" lIns="0" tIns="0" rIns="0" bIns="0" rtlCol="0"/>
          <a:lstStyle/>
          <a:p>
            <a:endParaRPr/>
          </a:p>
        </p:txBody>
      </p:sp>
      <p:sp>
        <p:nvSpPr>
          <p:cNvPr id="16" name="object 16"/>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5FCAEE">
              <a:alpha val="19999"/>
            </a:srgbClr>
          </a:solidFill>
        </p:spPr>
        <p:txBody>
          <a:bodyPr wrap="square" lIns="0" tIns="0" rIns="0" bIns="0" rtlCol="0"/>
          <a:lstStyle/>
          <a:p>
            <a:endParaRPr/>
          </a:p>
        </p:txBody>
      </p:sp>
      <p:sp>
        <p:nvSpPr>
          <p:cNvPr id="17" name="object 17"/>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17AFE3">
              <a:alpha val="65881"/>
            </a:srgbClr>
          </a:solidFill>
        </p:spPr>
        <p:txBody>
          <a:bodyPr wrap="square" lIns="0" tIns="0" rIns="0" bIns="0" rtlCol="0"/>
          <a:lstStyle/>
          <a:p>
            <a:endParaRPr/>
          </a:p>
        </p:txBody>
      </p:sp>
      <p:sp>
        <p:nvSpPr>
          <p:cNvPr id="18" name="object 18"/>
          <p:cNvSpPr/>
          <p:nvPr/>
        </p:nvSpPr>
        <p:spPr>
          <a:xfrm>
            <a:off x="9337790" y="0"/>
            <a:ext cx="2851785" cy="6858000"/>
          </a:xfrm>
          <a:custGeom>
            <a:avLst/>
            <a:gdLst/>
            <a:ahLst/>
            <a:cxnLst/>
            <a:rect l="l" t="t" r="r" b="b"/>
            <a:pathLst>
              <a:path w="2851784" h="6858000">
                <a:moveTo>
                  <a:pt x="2851161" y="0"/>
                </a:moveTo>
                <a:lnTo>
                  <a:pt x="0" y="0"/>
                </a:lnTo>
                <a:lnTo>
                  <a:pt x="2467620" y="6857996"/>
                </a:lnTo>
                <a:lnTo>
                  <a:pt x="2851161" y="6857996"/>
                </a:lnTo>
                <a:lnTo>
                  <a:pt x="2851161" y="0"/>
                </a:lnTo>
                <a:close/>
              </a:path>
            </a:pathLst>
          </a:custGeom>
          <a:solidFill>
            <a:srgbClr val="17AFE3">
              <a:alpha val="50195"/>
            </a:srgbClr>
          </a:solidFill>
        </p:spPr>
        <p:txBody>
          <a:bodyPr wrap="square" lIns="0" tIns="0" rIns="0" bIns="0" rtlCol="0"/>
          <a:lstStyle/>
          <a:p>
            <a:endParaRPr/>
          </a:p>
        </p:txBody>
      </p:sp>
      <p:sp>
        <p:nvSpPr>
          <p:cNvPr id="19" name="object 19"/>
          <p:cNvSpPr/>
          <p:nvPr/>
        </p:nvSpPr>
        <p:spPr>
          <a:xfrm>
            <a:off x="10898124"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2D83C3">
              <a:alpha val="70195"/>
            </a:srgbClr>
          </a:solidFill>
        </p:spPr>
        <p:txBody>
          <a:bodyPr wrap="square" lIns="0" tIns="0" rIns="0" bIns="0" rtlCol="0"/>
          <a:lstStyle/>
          <a:p>
            <a:endParaRPr/>
          </a:p>
        </p:txBody>
      </p:sp>
      <p:sp>
        <p:nvSpPr>
          <p:cNvPr id="20" name="object 20"/>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226192">
              <a:alpha val="79998"/>
            </a:srgbClr>
          </a:solidFill>
        </p:spPr>
        <p:txBody>
          <a:bodyPr wrap="square" lIns="0" tIns="0" rIns="0" bIns="0" rtlCol="0"/>
          <a:lstStyle/>
          <a:p>
            <a:endParaRPr/>
          </a:p>
        </p:txBody>
      </p:sp>
      <p:sp>
        <p:nvSpPr>
          <p:cNvPr id="21" name="object 21"/>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17AFE3">
              <a:alpha val="65881"/>
            </a:srgbClr>
          </a:solidFill>
        </p:spPr>
        <p:txBody>
          <a:bodyPr wrap="square" lIns="0" tIns="0" rIns="0" bIns="0" rtlCol="0"/>
          <a:lstStyle/>
          <a:p>
            <a:endParaRPr/>
          </a:p>
        </p:txBody>
      </p:sp>
      <p:sp>
        <p:nvSpPr>
          <p:cNvPr id="23" name="object 23"/>
          <p:cNvSpPr/>
          <p:nvPr/>
        </p:nvSpPr>
        <p:spPr>
          <a:xfrm>
            <a:off x="5647944" y="0"/>
            <a:ext cx="1219200" cy="6858000"/>
          </a:xfrm>
          <a:custGeom>
            <a:avLst/>
            <a:gdLst/>
            <a:ahLst/>
            <a:cxnLst/>
            <a:rect l="l" t="t" r="r" b="b"/>
            <a:pathLst>
              <a:path w="1219200" h="6858000">
                <a:moveTo>
                  <a:pt x="0" y="0"/>
                </a:moveTo>
                <a:lnTo>
                  <a:pt x="1219200" y="6857999"/>
                </a:lnTo>
              </a:path>
            </a:pathLst>
          </a:custGeom>
          <a:ln w="9525">
            <a:solidFill>
              <a:srgbClr val="17AFE3"/>
            </a:solidFill>
          </a:ln>
        </p:spPr>
        <p:txBody>
          <a:bodyPr wrap="square" lIns="0" tIns="0" rIns="0" bIns="0" rtlCol="0"/>
          <a:lstStyle/>
          <a:p>
            <a:endParaRPr/>
          </a:p>
        </p:txBody>
      </p:sp>
      <p:sp>
        <p:nvSpPr>
          <p:cNvPr id="24" name="object 24"/>
          <p:cNvSpPr/>
          <p:nvPr/>
        </p:nvSpPr>
        <p:spPr>
          <a:xfrm>
            <a:off x="4267200" y="3681984"/>
            <a:ext cx="4763770" cy="3176905"/>
          </a:xfrm>
          <a:custGeom>
            <a:avLst/>
            <a:gdLst/>
            <a:ahLst/>
            <a:cxnLst/>
            <a:rect l="l" t="t" r="r" b="b"/>
            <a:pathLst>
              <a:path w="4763770" h="3176904">
                <a:moveTo>
                  <a:pt x="4763516" y="0"/>
                </a:moveTo>
                <a:lnTo>
                  <a:pt x="0" y="3176586"/>
                </a:lnTo>
              </a:path>
            </a:pathLst>
          </a:custGeom>
          <a:ln w="9525">
            <a:solidFill>
              <a:srgbClr val="7E7E7E"/>
            </a:solidFill>
          </a:ln>
        </p:spPr>
        <p:txBody>
          <a:bodyPr wrap="square" lIns="0" tIns="0" rIns="0" bIns="0" rtlCol="0"/>
          <a:lstStyle/>
          <a:p>
            <a:endParaRPr/>
          </a:p>
        </p:txBody>
      </p:sp>
      <p:sp>
        <p:nvSpPr>
          <p:cNvPr id="25" name="object 25"/>
          <p:cNvSpPr/>
          <p:nvPr/>
        </p:nvSpPr>
        <p:spPr>
          <a:xfrm>
            <a:off x="5458969"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5FCAEE">
              <a:alpha val="30195"/>
            </a:srgbClr>
          </a:solidFill>
        </p:spPr>
        <p:txBody>
          <a:bodyPr wrap="square" lIns="0" tIns="0" rIns="0" bIns="0" rtlCol="0"/>
          <a:lstStyle/>
          <a:p>
            <a:endParaRPr/>
          </a:p>
        </p:txBody>
      </p:sp>
      <p:sp>
        <p:nvSpPr>
          <p:cNvPr id="26" name="object 26"/>
          <p:cNvSpPr/>
          <p:nvPr/>
        </p:nvSpPr>
        <p:spPr>
          <a:xfrm>
            <a:off x="5882725" y="0"/>
            <a:ext cx="2586355" cy="6858000"/>
          </a:xfrm>
          <a:custGeom>
            <a:avLst/>
            <a:gdLst/>
            <a:ahLst/>
            <a:cxnLst/>
            <a:rect l="l" t="t" r="r" b="b"/>
            <a:pathLst>
              <a:path w="2586354" h="6858000">
                <a:moveTo>
                  <a:pt x="2586142" y="0"/>
                </a:moveTo>
                <a:lnTo>
                  <a:pt x="0" y="0"/>
                </a:lnTo>
                <a:lnTo>
                  <a:pt x="1207429" y="6857996"/>
                </a:lnTo>
                <a:lnTo>
                  <a:pt x="2586142" y="6857996"/>
                </a:lnTo>
                <a:lnTo>
                  <a:pt x="2586142" y="0"/>
                </a:lnTo>
                <a:close/>
              </a:path>
            </a:pathLst>
          </a:custGeom>
          <a:solidFill>
            <a:srgbClr val="5FCAEE">
              <a:alpha val="19999"/>
            </a:srgbClr>
          </a:solidFill>
        </p:spPr>
        <p:txBody>
          <a:bodyPr wrap="square" lIns="0" tIns="0" rIns="0" bIns="0" rtlCol="0"/>
          <a:lstStyle/>
          <a:p>
            <a:endParaRPr/>
          </a:p>
        </p:txBody>
      </p:sp>
      <p:sp>
        <p:nvSpPr>
          <p:cNvPr id="27" name="object 27"/>
          <p:cNvSpPr/>
          <p:nvPr/>
        </p:nvSpPr>
        <p:spPr>
          <a:xfrm>
            <a:off x="5209032" y="3048000"/>
            <a:ext cx="3260090" cy="3810000"/>
          </a:xfrm>
          <a:custGeom>
            <a:avLst/>
            <a:gdLst/>
            <a:ahLst/>
            <a:cxnLst/>
            <a:rect l="l" t="t" r="r" b="b"/>
            <a:pathLst>
              <a:path w="3260090" h="3810000">
                <a:moveTo>
                  <a:pt x="3259836" y="0"/>
                </a:moveTo>
                <a:lnTo>
                  <a:pt x="0" y="3809999"/>
                </a:lnTo>
                <a:lnTo>
                  <a:pt x="3259836" y="3809999"/>
                </a:lnTo>
                <a:lnTo>
                  <a:pt x="3259836" y="0"/>
                </a:lnTo>
                <a:close/>
              </a:path>
            </a:pathLst>
          </a:custGeom>
          <a:solidFill>
            <a:srgbClr val="2D83C3">
              <a:alpha val="72155"/>
            </a:srgbClr>
          </a:solidFill>
        </p:spPr>
        <p:txBody>
          <a:bodyPr wrap="square" lIns="0" tIns="0" rIns="0" bIns="0" rtlCol="0"/>
          <a:lstStyle/>
          <a:p>
            <a:endParaRPr/>
          </a:p>
        </p:txBody>
      </p:sp>
      <p:sp>
        <p:nvSpPr>
          <p:cNvPr id="29" name="object 29"/>
          <p:cNvSpPr/>
          <p:nvPr/>
        </p:nvSpPr>
        <p:spPr>
          <a:xfrm>
            <a:off x="6649211" y="3590544"/>
            <a:ext cx="1816735" cy="3267710"/>
          </a:xfrm>
          <a:custGeom>
            <a:avLst/>
            <a:gdLst/>
            <a:ahLst/>
            <a:cxnLst/>
            <a:rect l="l" t="t" r="r" b="b"/>
            <a:pathLst>
              <a:path w="1816734" h="3267709">
                <a:moveTo>
                  <a:pt x="1816608" y="0"/>
                </a:moveTo>
                <a:lnTo>
                  <a:pt x="0" y="3267455"/>
                </a:lnTo>
                <a:lnTo>
                  <a:pt x="1816608" y="3267455"/>
                </a:lnTo>
                <a:lnTo>
                  <a:pt x="1816608" y="0"/>
                </a:lnTo>
                <a:close/>
              </a:path>
            </a:pathLst>
          </a:custGeom>
          <a:solidFill>
            <a:srgbClr val="5FCAEE">
              <a:alpha val="79998"/>
            </a:srgbClr>
          </a:solidFill>
        </p:spPr>
        <p:txBody>
          <a:bodyPr wrap="square" lIns="0" tIns="0" rIns="0" bIns="0" rtlCol="0"/>
          <a:lstStyle/>
          <a:p>
            <a:endParaRPr/>
          </a:p>
        </p:txBody>
      </p:sp>
      <p:pic>
        <p:nvPicPr>
          <p:cNvPr id="35" name="Picture 34" descr="A person riding a horse&#10;&#10;Description automatically generated with medium confidence">
            <a:extLst>
              <a:ext uri="{FF2B5EF4-FFF2-40B4-BE49-F238E27FC236}">
                <a16:creationId xmlns:a16="http://schemas.microsoft.com/office/drawing/2014/main" id="{90565130-EDE4-5DEB-A392-75D5E226A2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82" y="0"/>
            <a:ext cx="10317288" cy="6858000"/>
          </a:xfrm>
          <a:prstGeom prst="rect">
            <a:avLst/>
          </a:prstGeom>
        </p:spPr>
      </p:pic>
      <p:sp>
        <p:nvSpPr>
          <p:cNvPr id="32" name="object 32"/>
          <p:cNvSpPr txBox="1">
            <a:spLocks noGrp="1"/>
          </p:cNvSpPr>
          <p:nvPr>
            <p:ph type="title"/>
          </p:nvPr>
        </p:nvSpPr>
        <p:spPr>
          <a:xfrm>
            <a:off x="6553934" y="1432812"/>
            <a:ext cx="5573013" cy="1120820"/>
          </a:xfrm>
          <a:prstGeom prst="rect">
            <a:avLst/>
          </a:prstGeom>
        </p:spPr>
        <p:txBody>
          <a:bodyPr vert="horz" wrap="square" lIns="0" tIns="12700" rIns="0" bIns="0" rtlCol="0">
            <a:spAutoFit/>
          </a:bodyPr>
          <a:lstStyle/>
          <a:p>
            <a:pPr marL="12700">
              <a:lnSpc>
                <a:spcPct val="100000"/>
              </a:lnSpc>
              <a:spcBef>
                <a:spcPts val="100"/>
              </a:spcBef>
            </a:pPr>
            <a:r>
              <a:rPr lang="en-AU" b="0" spc="-5" dirty="0">
                <a:latin typeface="Trebuchet MS"/>
                <a:cs typeface="Trebuchet MS"/>
              </a:rPr>
              <a:t>Previous SRG </a:t>
            </a:r>
            <a:r>
              <a:rPr lang="en-AU" b="0" spc="-5" dirty="0">
                <a:solidFill>
                  <a:schemeClr val="tx1"/>
                </a:solidFill>
                <a:latin typeface="Trebuchet MS"/>
                <a:cs typeface="Trebuchet MS"/>
                <a:hlinkClick r:id="rId3">
                  <a:extLst>
                    <a:ext uri="{A12FA001-AC4F-418D-AE19-62706E023703}">
                      <ahyp:hlinkClr xmlns:ahyp="http://schemas.microsoft.com/office/drawing/2018/hyperlinkcolor" val="tx"/>
                    </a:ext>
                  </a:extLst>
                </a:hlinkClick>
              </a:rPr>
              <a:t>Minutes</a:t>
            </a:r>
            <a:r>
              <a:rPr lang="en-AU" b="0" spc="-5" dirty="0">
                <a:solidFill>
                  <a:schemeClr val="tx1"/>
                </a:solidFill>
                <a:latin typeface="Trebuchet MS"/>
                <a:cs typeface="Trebuchet MS"/>
              </a:rPr>
              <a:t> </a:t>
            </a:r>
            <a:br>
              <a:rPr lang="en-AU" b="0" spc="-5" dirty="0">
                <a:solidFill>
                  <a:schemeClr val="tx1"/>
                </a:solidFill>
                <a:latin typeface="Trebuchet MS"/>
                <a:cs typeface="Trebuchet MS"/>
              </a:rPr>
            </a:br>
            <a:r>
              <a:rPr lang="en-AU" b="0" spc="-5" dirty="0">
                <a:latin typeface="Trebuchet MS"/>
                <a:cs typeface="Trebuchet MS"/>
              </a:rPr>
              <a:t>from </a:t>
            </a:r>
            <a:r>
              <a:rPr lang="en-AU" b="0" spc="-5" dirty="0"/>
              <a:t>22</a:t>
            </a:r>
            <a:r>
              <a:rPr lang="en-AU" b="0" spc="-5" dirty="0">
                <a:latin typeface="Trebuchet MS"/>
                <a:cs typeface="Trebuchet MS"/>
              </a:rPr>
              <a:t> </a:t>
            </a:r>
            <a:r>
              <a:rPr lang="en-AU" b="0" spc="-5" dirty="0"/>
              <a:t>June</a:t>
            </a:r>
            <a:r>
              <a:rPr lang="en-AU" b="0" spc="-5" dirty="0">
                <a:latin typeface="Trebuchet MS"/>
                <a:cs typeface="Trebuchet MS"/>
              </a:rPr>
              <a:t> 2023</a:t>
            </a:r>
            <a:endParaRPr b="0" spc="-5" dirty="0">
              <a:latin typeface="Trebuchet MS"/>
              <a:cs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CF8AE3-0569-8B43-2473-15DB0C83C297}"/>
              </a:ext>
            </a:extLst>
          </p:cNvPr>
          <p:cNvSpPr txBox="1"/>
          <p:nvPr/>
        </p:nvSpPr>
        <p:spPr>
          <a:xfrm>
            <a:off x="1600200" y="1905000"/>
            <a:ext cx="6858000" cy="1754326"/>
          </a:xfrm>
          <a:prstGeom prst="rect">
            <a:avLst/>
          </a:prstGeom>
          <a:noFill/>
        </p:spPr>
        <p:txBody>
          <a:bodyPr wrap="square" lIns="91440" tIns="45720" rIns="91440" bIns="45720" anchor="t">
            <a:spAutoFit/>
          </a:bodyPr>
          <a:lstStyle/>
          <a:p>
            <a:r>
              <a:rPr lang="en-AU" sz="3600" spc="-5" dirty="0">
                <a:solidFill>
                  <a:schemeClr val="bg2"/>
                </a:solidFill>
                <a:latin typeface="Trebuchet MS"/>
              </a:rPr>
              <a:t>Introduction to General Counsel</a:t>
            </a:r>
          </a:p>
          <a:p>
            <a:pPr algn="ctr"/>
            <a:endParaRPr lang="en-AU" sz="3600" b="1" spc="-5" dirty="0">
              <a:solidFill>
                <a:schemeClr val="bg2"/>
              </a:solidFill>
              <a:latin typeface="Trebuchet MS"/>
            </a:endParaRPr>
          </a:p>
          <a:p>
            <a:pPr algn="ctr"/>
            <a:r>
              <a:rPr lang="en-AU" sz="3600" b="1" spc="-5" dirty="0" err="1">
                <a:solidFill>
                  <a:schemeClr val="bg2"/>
                </a:solidFill>
                <a:latin typeface="Trebuchet MS"/>
              </a:rPr>
              <a:t>Cheriden</a:t>
            </a:r>
            <a:r>
              <a:rPr lang="en-AU" sz="3600" b="1" spc="-5" dirty="0">
                <a:solidFill>
                  <a:schemeClr val="bg2"/>
                </a:solidFill>
                <a:latin typeface="Trebuchet MS"/>
              </a:rPr>
              <a:t> Farthing</a:t>
            </a:r>
            <a:endParaRPr lang="en-AU" dirty="0">
              <a:solidFill>
                <a:schemeClr val="bg2"/>
              </a:solidFill>
            </a:endParaRPr>
          </a:p>
        </p:txBody>
      </p:sp>
      <p:sp>
        <p:nvSpPr>
          <p:cNvPr id="7" name="object 6">
            <a:extLst>
              <a:ext uri="{FF2B5EF4-FFF2-40B4-BE49-F238E27FC236}">
                <a16:creationId xmlns:a16="http://schemas.microsoft.com/office/drawing/2014/main" id="{AF87BCAC-5679-4F65-EAA7-923DD31C51C5}"/>
              </a:ext>
            </a:extLst>
          </p:cNvPr>
          <p:cNvSpPr/>
          <p:nvPr/>
        </p:nvSpPr>
        <p:spPr>
          <a:xfrm>
            <a:off x="9549383" y="5836920"/>
            <a:ext cx="2580131" cy="885444"/>
          </a:xfrm>
          <a:prstGeom prst="rect">
            <a:avLst/>
          </a:prstGeom>
          <a:blipFill>
            <a:blip r:embed="rId2" cstate="print"/>
            <a:stretch>
              <a:fillRect/>
            </a:stretch>
          </a:blipFill>
        </p:spPr>
        <p:txBody>
          <a:bodyPr wrap="square" lIns="0" tIns="0" rIns="0" bIns="0" rtlCol="0"/>
          <a:lstStyle/>
          <a:p>
            <a:endParaRPr/>
          </a:p>
        </p:txBody>
      </p:sp>
      <p:pic>
        <p:nvPicPr>
          <p:cNvPr id="2" name="Picture 1" descr="Scales of justice on blue background">
            <a:extLst>
              <a:ext uri="{FF2B5EF4-FFF2-40B4-BE49-F238E27FC236}">
                <a16:creationId xmlns:a16="http://schemas.microsoft.com/office/drawing/2014/main" id="{C3556804-598D-D36C-00CD-AD47C769E4C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91600" y="481807"/>
            <a:ext cx="2745578" cy="18303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47714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3028" y="460561"/>
            <a:ext cx="9618217" cy="566822"/>
          </a:xfrm>
          <a:prstGeom prst="rect">
            <a:avLst/>
          </a:prstGeom>
        </p:spPr>
        <p:txBody>
          <a:bodyPr vert="horz" wrap="square" lIns="0" tIns="12700" rIns="0" bIns="0" rtlCol="0">
            <a:spAutoFit/>
          </a:bodyPr>
          <a:lstStyle/>
          <a:p>
            <a:pPr marL="12700">
              <a:lnSpc>
                <a:spcPct val="100000"/>
              </a:lnSpc>
              <a:spcBef>
                <a:spcPts val="100"/>
              </a:spcBef>
            </a:pPr>
            <a:r>
              <a:rPr lang="en-AU" spc="-15" dirty="0">
                <a:solidFill>
                  <a:srgbClr val="000000"/>
                </a:solidFill>
              </a:rPr>
              <a:t>General Counsel </a:t>
            </a:r>
            <a:endParaRPr spc="-15" dirty="0">
              <a:solidFill>
                <a:srgbClr val="000000"/>
              </a:solidFill>
            </a:endParaRPr>
          </a:p>
        </p:txBody>
      </p:sp>
      <p:sp>
        <p:nvSpPr>
          <p:cNvPr id="5" name="Text Placeholder 4">
            <a:extLst>
              <a:ext uri="{FF2B5EF4-FFF2-40B4-BE49-F238E27FC236}">
                <a16:creationId xmlns:a16="http://schemas.microsoft.com/office/drawing/2014/main" id="{2733690A-1D9B-06F5-2F44-814385E41DAE}"/>
              </a:ext>
            </a:extLst>
          </p:cNvPr>
          <p:cNvSpPr>
            <a:spLocks noGrp="1"/>
          </p:cNvSpPr>
          <p:nvPr>
            <p:ph type="body" idx="1"/>
          </p:nvPr>
        </p:nvSpPr>
        <p:spPr>
          <a:xfrm>
            <a:off x="609600" y="2047702"/>
            <a:ext cx="9144000" cy="1138773"/>
          </a:xfrm>
        </p:spPr>
        <p:txBody>
          <a:bodyPr/>
          <a:lstStyle/>
          <a:p>
            <a:endParaRPr lang="en-AU" sz="2800" dirty="0"/>
          </a:p>
          <a:p>
            <a:pPr marL="457200" indent="-457200">
              <a:buFont typeface="Arial" panose="020B0604020202020204" pitchFamily="34" charset="0"/>
              <a:buChar char="•"/>
            </a:pPr>
            <a:endParaRPr lang="en-AU" sz="2800" dirty="0"/>
          </a:p>
          <a:p>
            <a:endParaRPr lang="en-AU" dirty="0"/>
          </a:p>
        </p:txBody>
      </p:sp>
      <p:sp>
        <p:nvSpPr>
          <p:cNvPr id="4" name="object 4"/>
          <p:cNvSpPr/>
          <p:nvPr/>
        </p:nvSpPr>
        <p:spPr>
          <a:xfrm>
            <a:off x="9549383" y="5836920"/>
            <a:ext cx="2580131" cy="885444"/>
          </a:xfrm>
          <a:prstGeom prst="rect">
            <a:avLst/>
          </a:prstGeom>
          <a:blipFill>
            <a:blip r:embed="rId2" cstate="print"/>
            <a:stretch>
              <a:fillRect/>
            </a:stretch>
          </a:blipFill>
        </p:spPr>
        <p:txBody>
          <a:bodyPr wrap="square" lIns="0" tIns="0" rIns="0" bIns="0" rtlCol="0"/>
          <a:lstStyle/>
          <a:p>
            <a:endParaRPr/>
          </a:p>
        </p:txBody>
      </p:sp>
      <p:graphicFrame>
        <p:nvGraphicFramePr>
          <p:cNvPr id="3" name="Table 6">
            <a:extLst>
              <a:ext uri="{FF2B5EF4-FFF2-40B4-BE49-F238E27FC236}">
                <a16:creationId xmlns:a16="http://schemas.microsoft.com/office/drawing/2014/main" id="{D7FED68B-F915-F50B-B4D0-6F3A85CA3A17}"/>
              </a:ext>
            </a:extLst>
          </p:cNvPr>
          <p:cNvGraphicFramePr>
            <a:graphicFrameLocks noGrp="1"/>
          </p:cNvGraphicFramePr>
          <p:nvPr>
            <p:extLst>
              <p:ext uri="{D42A27DB-BD31-4B8C-83A1-F6EECF244321}">
                <p14:modId xmlns:p14="http://schemas.microsoft.com/office/powerpoint/2010/main" val="118129948"/>
              </p:ext>
            </p:extLst>
          </p:nvPr>
        </p:nvGraphicFramePr>
        <p:xfrm>
          <a:off x="816137" y="1226287"/>
          <a:ext cx="8733246" cy="4610632"/>
        </p:xfrm>
        <a:graphic>
          <a:graphicData uri="http://schemas.openxmlformats.org/drawingml/2006/table">
            <a:tbl>
              <a:tblPr firstRow="1" bandRow="1">
                <a:tableStyleId>{7DF18680-E054-41AD-8BC1-D1AEF772440D}</a:tableStyleId>
              </a:tblPr>
              <a:tblGrid>
                <a:gridCol w="1899223">
                  <a:extLst>
                    <a:ext uri="{9D8B030D-6E8A-4147-A177-3AD203B41FA5}">
                      <a16:colId xmlns:a16="http://schemas.microsoft.com/office/drawing/2014/main" val="20000"/>
                    </a:ext>
                  </a:extLst>
                </a:gridCol>
                <a:gridCol w="1887452">
                  <a:extLst>
                    <a:ext uri="{9D8B030D-6E8A-4147-A177-3AD203B41FA5}">
                      <a16:colId xmlns:a16="http://schemas.microsoft.com/office/drawing/2014/main" val="20001"/>
                    </a:ext>
                  </a:extLst>
                </a:gridCol>
                <a:gridCol w="4946571">
                  <a:extLst>
                    <a:ext uri="{9D8B030D-6E8A-4147-A177-3AD203B41FA5}">
                      <a16:colId xmlns:a16="http://schemas.microsoft.com/office/drawing/2014/main" val="20002"/>
                    </a:ext>
                  </a:extLst>
                </a:gridCol>
              </a:tblGrid>
              <a:tr h="493097">
                <a:tc>
                  <a:txBody>
                    <a:bodyPr/>
                    <a:lstStyle/>
                    <a:p>
                      <a:r>
                        <a:rPr lang="en-AU" sz="1800" dirty="0"/>
                        <a:t>Division </a:t>
                      </a:r>
                    </a:p>
                  </a:txBody>
                  <a:tcPr marL="91439" marR="91439" marT="45713" marB="45713">
                    <a:solidFill>
                      <a:schemeClr val="tx2">
                        <a:lumMod val="60000"/>
                        <a:lumOff val="40000"/>
                      </a:schemeClr>
                    </a:solidFill>
                  </a:tcPr>
                </a:tc>
                <a:tc>
                  <a:txBody>
                    <a:bodyPr/>
                    <a:lstStyle/>
                    <a:p>
                      <a:r>
                        <a:rPr lang="en-AU" sz="1800" dirty="0"/>
                        <a:t>Scope </a:t>
                      </a:r>
                    </a:p>
                  </a:txBody>
                  <a:tcPr marL="91439" marR="91439" marT="45713" marB="45713">
                    <a:solidFill>
                      <a:schemeClr val="tx2">
                        <a:lumMod val="60000"/>
                        <a:lumOff val="40000"/>
                      </a:schemeClr>
                    </a:solidFill>
                  </a:tcPr>
                </a:tc>
                <a:tc>
                  <a:txBody>
                    <a:bodyPr/>
                    <a:lstStyle/>
                    <a:p>
                      <a:r>
                        <a:rPr lang="en-AU" sz="1800" dirty="0"/>
                        <a:t>Examples</a:t>
                      </a:r>
                    </a:p>
                  </a:txBody>
                  <a:tcPr marL="91439" marR="91439" marT="45713" marB="45713">
                    <a:solidFill>
                      <a:schemeClr val="tx2">
                        <a:lumMod val="60000"/>
                        <a:lumOff val="40000"/>
                      </a:schemeClr>
                    </a:solidFill>
                  </a:tcPr>
                </a:tc>
                <a:extLst>
                  <a:ext uri="{0D108BD9-81ED-4DB2-BD59-A6C34878D82A}">
                    <a16:rowId xmlns:a16="http://schemas.microsoft.com/office/drawing/2014/main" val="10000"/>
                  </a:ext>
                </a:extLst>
              </a:tr>
              <a:tr h="1569363">
                <a:tc rowSpan="3">
                  <a:txBody>
                    <a:bodyPr/>
                    <a:lstStyle/>
                    <a:p>
                      <a:pPr marL="0" indent="0">
                        <a:buFont typeface="+mj-lt"/>
                        <a:buNone/>
                      </a:pPr>
                      <a:r>
                        <a:rPr lang="en-AU" sz="1800" b="1" dirty="0"/>
                        <a:t>1.   Legal Services </a:t>
                      </a:r>
                    </a:p>
                  </a:txBody>
                  <a:tcPr marL="91439" marR="91439" marT="45713" marB="45713">
                    <a:solidFill>
                      <a:schemeClr val="tx2">
                        <a:lumMod val="20000"/>
                        <a:lumOff val="80000"/>
                      </a:schemeClr>
                    </a:solidFill>
                  </a:tcPr>
                </a:tc>
                <a:tc>
                  <a:txBody>
                    <a:bodyPr/>
                    <a:lstStyle/>
                    <a:p>
                      <a:r>
                        <a:rPr lang="en-AU" sz="1800" b="1" dirty="0"/>
                        <a:t>Advisory services </a:t>
                      </a:r>
                    </a:p>
                  </a:txBody>
                  <a:tcPr marL="91439" marR="91439" marT="45713" marB="45713">
                    <a:solidFill>
                      <a:schemeClr val="tx2">
                        <a:lumMod val="20000"/>
                        <a:lumOff val="80000"/>
                      </a:schemeClr>
                    </a:solidFill>
                  </a:tcPr>
                </a:tc>
                <a:tc>
                  <a:txBody>
                    <a:bodyPr/>
                    <a:lstStyle/>
                    <a:p>
                      <a:pPr marL="285750" lvl="0" indent="-285750">
                        <a:buFont typeface="Arial" panose="020B0604020202020204" pitchFamily="34" charset="0"/>
                        <a:buChar char="•"/>
                      </a:pPr>
                      <a:r>
                        <a:rPr lang="en-AU" sz="1800" kern="1200" dirty="0">
                          <a:solidFill>
                            <a:schemeClr val="dk1"/>
                          </a:solidFill>
                          <a:effectLst/>
                        </a:rPr>
                        <a:t>Statutory interpretation (e.g. powers) </a:t>
                      </a:r>
                    </a:p>
                    <a:p>
                      <a:pPr marL="285750" lvl="0" indent="-285750">
                        <a:buFont typeface="Arial" panose="020B0604020202020204" pitchFamily="34" charset="0"/>
                        <a:buChar char="•"/>
                      </a:pPr>
                      <a:r>
                        <a:rPr lang="en-AU" sz="1800" kern="1200" dirty="0">
                          <a:solidFill>
                            <a:schemeClr val="dk1"/>
                          </a:solidFill>
                          <a:effectLst/>
                          <a:latin typeface="+mn-lt"/>
                          <a:ea typeface="+mn-ea"/>
                          <a:cs typeface="+mn-cs"/>
                        </a:rPr>
                        <a:t>Compliance</a:t>
                      </a:r>
                      <a:r>
                        <a:rPr lang="en-AU" sz="1800" kern="1200" dirty="0">
                          <a:solidFill>
                            <a:schemeClr val="dk1"/>
                          </a:solidFill>
                          <a:effectLst/>
                        </a:rPr>
                        <a:t> (e.g. Rules) </a:t>
                      </a:r>
                    </a:p>
                    <a:p>
                      <a:pPr marL="285750" lvl="0" indent="-285750">
                        <a:buFont typeface="Arial" panose="020B0604020202020204" pitchFamily="34" charset="0"/>
                        <a:buChar char="•"/>
                      </a:pPr>
                      <a:r>
                        <a:rPr lang="en-AU" sz="1800" kern="1200" dirty="0">
                          <a:solidFill>
                            <a:schemeClr val="dk1"/>
                          </a:solidFill>
                          <a:effectLst/>
                        </a:rPr>
                        <a:t>Corporate/commercial operations (e.g. IR/ER; leasing) </a:t>
                      </a:r>
                    </a:p>
                    <a:p>
                      <a:pPr marL="285750" lvl="0" indent="-285750">
                        <a:buFont typeface="Arial" panose="020B0604020202020204" pitchFamily="34" charset="0"/>
                        <a:buChar char="•"/>
                      </a:pPr>
                      <a:r>
                        <a:rPr lang="en-AU" sz="1800" kern="1200" dirty="0">
                          <a:solidFill>
                            <a:schemeClr val="dk1"/>
                          </a:solidFill>
                          <a:effectLst/>
                        </a:rPr>
                        <a:t>Risk (e.g. liability)</a:t>
                      </a:r>
                      <a:endParaRPr lang="en-AU" sz="1800" dirty="0"/>
                    </a:p>
                  </a:txBody>
                  <a:tcPr marL="91439" marR="91439" marT="45713" marB="45713">
                    <a:solidFill>
                      <a:schemeClr val="tx2">
                        <a:lumMod val="20000"/>
                        <a:lumOff val="80000"/>
                      </a:schemeClr>
                    </a:solidFill>
                  </a:tcPr>
                </a:tc>
                <a:extLst>
                  <a:ext uri="{0D108BD9-81ED-4DB2-BD59-A6C34878D82A}">
                    <a16:rowId xmlns:a16="http://schemas.microsoft.com/office/drawing/2014/main" val="10001"/>
                  </a:ext>
                </a:extLst>
              </a:tr>
              <a:tr h="685025">
                <a:tc vMerge="1">
                  <a:txBody>
                    <a:bodyPr/>
                    <a:lstStyle/>
                    <a:p>
                      <a:endParaRPr lang="en-AU" dirty="0"/>
                    </a:p>
                  </a:txBody>
                  <a:tcPr/>
                </a:tc>
                <a:tc>
                  <a:txBody>
                    <a:bodyPr/>
                    <a:lstStyle/>
                    <a:p>
                      <a:r>
                        <a:rPr lang="en-AU" sz="1800" b="1" dirty="0"/>
                        <a:t>Advocacy </a:t>
                      </a:r>
                    </a:p>
                  </a:txBody>
                  <a:tcPr marL="91439" marR="91439" marT="45713" marB="45713">
                    <a:solidFill>
                      <a:schemeClr val="accent1">
                        <a:lumMod val="20000"/>
                        <a:lumOff val="80000"/>
                      </a:schemeClr>
                    </a:solidFill>
                  </a:tcPr>
                </a:tc>
                <a:tc>
                  <a:txBody>
                    <a:bodyPr/>
                    <a:lstStyle/>
                    <a:p>
                      <a:pPr marL="285750" indent="-285750">
                        <a:buFont typeface="Arial" panose="020B0604020202020204" pitchFamily="34" charset="0"/>
                        <a:buChar char="•"/>
                      </a:pPr>
                      <a:r>
                        <a:rPr lang="en-AU" sz="1800" dirty="0"/>
                        <a:t>External reviews - RAP, QCAT, </a:t>
                      </a:r>
                      <a:r>
                        <a:rPr lang="en-AU" sz="1800" kern="1200" dirty="0">
                          <a:solidFill>
                            <a:schemeClr val="dk1"/>
                          </a:solidFill>
                          <a:effectLst/>
                          <a:latin typeface="+mn-lt"/>
                          <a:ea typeface="+mn-ea"/>
                          <a:cs typeface="+mn-cs"/>
                        </a:rPr>
                        <a:t>Other</a:t>
                      </a:r>
                      <a:r>
                        <a:rPr lang="en-AU" sz="1800" dirty="0"/>
                        <a:t> (Appeals), Magistrates Court </a:t>
                      </a:r>
                    </a:p>
                  </a:txBody>
                  <a:tcPr marL="91439" marR="91439" marT="45713" marB="45713">
                    <a:solidFill>
                      <a:schemeClr val="accent1">
                        <a:lumMod val="20000"/>
                        <a:lumOff val="80000"/>
                      </a:schemeClr>
                    </a:solidFill>
                  </a:tcPr>
                </a:tc>
                <a:extLst>
                  <a:ext uri="{0D108BD9-81ED-4DB2-BD59-A6C34878D82A}">
                    <a16:rowId xmlns:a16="http://schemas.microsoft.com/office/drawing/2014/main" val="10002"/>
                  </a:ext>
                </a:extLst>
              </a:tr>
              <a:tr h="493097">
                <a:tc vMerge="1">
                  <a:txBody>
                    <a:bodyPr/>
                    <a:lstStyle/>
                    <a:p>
                      <a:endParaRPr lang="en-AU" dirty="0"/>
                    </a:p>
                  </a:txBody>
                  <a:tcPr/>
                </a:tc>
                <a:tc>
                  <a:txBody>
                    <a:bodyPr/>
                    <a:lstStyle/>
                    <a:p>
                      <a:r>
                        <a:rPr lang="en-AU" sz="1800" b="1" dirty="0"/>
                        <a:t>Administrative </a:t>
                      </a:r>
                    </a:p>
                  </a:txBody>
                  <a:tcPr marL="91439" marR="91439" marT="45713" marB="45713">
                    <a:solidFill>
                      <a:schemeClr val="tx2">
                        <a:lumMod val="20000"/>
                        <a:lumOff val="80000"/>
                      </a:schemeClr>
                    </a:solidFill>
                  </a:tcPr>
                </a:tc>
                <a:tc>
                  <a:txBody>
                    <a:bodyPr/>
                    <a:lstStyle/>
                    <a:p>
                      <a:pPr marL="285750" indent="-285750">
                        <a:buFont typeface="Arial" panose="020B0604020202020204" pitchFamily="34" charset="0"/>
                        <a:buChar char="•"/>
                      </a:pPr>
                      <a:r>
                        <a:rPr lang="en-AU" sz="1800" dirty="0"/>
                        <a:t>Internal review decisions </a:t>
                      </a:r>
                    </a:p>
                  </a:txBody>
                  <a:tcPr marL="91439" marR="91439" marT="45713" marB="45713">
                    <a:solidFill>
                      <a:schemeClr val="tx2">
                        <a:lumMod val="20000"/>
                        <a:lumOff val="80000"/>
                      </a:schemeClr>
                    </a:solidFill>
                  </a:tcPr>
                </a:tc>
                <a:extLst>
                  <a:ext uri="{0D108BD9-81ED-4DB2-BD59-A6C34878D82A}">
                    <a16:rowId xmlns:a16="http://schemas.microsoft.com/office/drawing/2014/main" val="10003"/>
                  </a:ext>
                </a:extLst>
              </a:tr>
              <a:tr h="685025">
                <a:tc>
                  <a:txBody>
                    <a:bodyPr/>
                    <a:lstStyle/>
                    <a:p>
                      <a:pPr marL="0" indent="0">
                        <a:buFont typeface="+mj-lt"/>
                        <a:buNone/>
                      </a:pPr>
                      <a:r>
                        <a:rPr lang="en-AU" sz="1800" b="1" kern="1200" dirty="0">
                          <a:solidFill>
                            <a:schemeClr val="dk1"/>
                          </a:solidFill>
                          <a:latin typeface="+mn-lt"/>
                          <a:ea typeface="+mn-ea"/>
                          <a:cs typeface="+mn-cs"/>
                        </a:rPr>
                        <a:t>2.  Compliance</a:t>
                      </a:r>
                      <a:r>
                        <a:rPr lang="en-AU" sz="1800" b="1" dirty="0"/>
                        <a:t> </a:t>
                      </a:r>
                    </a:p>
                  </a:txBody>
                  <a:tcPr marL="91439" marR="91439" marT="45713" marB="45713">
                    <a:solidFill>
                      <a:schemeClr val="accent1">
                        <a:lumMod val="20000"/>
                        <a:lumOff val="80000"/>
                      </a:schemeClr>
                    </a:solidFill>
                  </a:tcPr>
                </a:tc>
                <a:tc>
                  <a:txBody>
                    <a:bodyPr/>
                    <a:lstStyle/>
                    <a:p>
                      <a:r>
                        <a:rPr lang="en-AU" sz="1800" b="1" i="0" dirty="0"/>
                        <a:t>Stewards </a:t>
                      </a:r>
                    </a:p>
                    <a:p>
                      <a:endParaRPr lang="en-AU" sz="1800" b="1" i="1" dirty="0"/>
                    </a:p>
                  </a:txBody>
                  <a:tcPr marL="91439" marR="91439" marT="45713" marB="45713">
                    <a:solidFill>
                      <a:schemeClr val="accent1">
                        <a:lumMod val="20000"/>
                        <a:lumOff val="80000"/>
                      </a:schemeClr>
                    </a:solidFill>
                  </a:tcPr>
                </a:tc>
                <a:tc>
                  <a:txBody>
                    <a:bodyPr/>
                    <a:lstStyle/>
                    <a:p>
                      <a:pPr marL="285750" indent="-285750">
                        <a:buFont typeface="Arial" panose="020B0604020202020204" pitchFamily="34" charset="0"/>
                        <a:buChar char="•"/>
                      </a:pPr>
                      <a:r>
                        <a:rPr lang="en-AU" sz="1800" dirty="0"/>
                        <a:t>Compliance investigations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t>Race day stewarding </a:t>
                      </a:r>
                    </a:p>
                  </a:txBody>
                  <a:tcPr marL="91439" marR="91439" marT="45713" marB="45713">
                    <a:solidFill>
                      <a:schemeClr val="accent1">
                        <a:lumMod val="20000"/>
                        <a:lumOff val="80000"/>
                      </a:schemeClr>
                    </a:solidFill>
                  </a:tcPr>
                </a:tc>
                <a:extLst>
                  <a:ext uri="{0D108BD9-81ED-4DB2-BD59-A6C34878D82A}">
                    <a16:rowId xmlns:a16="http://schemas.microsoft.com/office/drawing/2014/main" val="10004"/>
                  </a:ext>
                </a:extLst>
              </a:tr>
              <a:tr h="685025">
                <a:tc>
                  <a:txBody>
                    <a:bodyPr/>
                    <a:lstStyle/>
                    <a:p>
                      <a:pPr marL="0" indent="0">
                        <a:buFont typeface="+mj-lt"/>
                        <a:buNone/>
                      </a:pPr>
                      <a:r>
                        <a:rPr lang="en-AU" sz="1800" b="1" kern="1200" dirty="0">
                          <a:solidFill>
                            <a:schemeClr val="dk1"/>
                          </a:solidFill>
                          <a:latin typeface="+mn-lt"/>
                          <a:ea typeface="+mn-ea"/>
                          <a:cs typeface="+mn-cs"/>
                        </a:rPr>
                        <a:t>3.   Intelligence</a:t>
                      </a:r>
                      <a:r>
                        <a:rPr lang="en-AU" sz="1800" b="1" dirty="0"/>
                        <a:t> </a:t>
                      </a:r>
                    </a:p>
                  </a:txBody>
                  <a:tcPr marL="91439" marR="91439" marT="45713" marB="45713">
                    <a:solidFill>
                      <a:schemeClr val="tx2">
                        <a:lumMod val="20000"/>
                        <a:lumOff val="80000"/>
                      </a:schemeClr>
                    </a:solidFill>
                  </a:tcPr>
                </a:tc>
                <a:tc>
                  <a:txBody>
                    <a:bodyPr/>
                    <a:lstStyle/>
                    <a:p>
                      <a:r>
                        <a:rPr lang="en-AU" sz="1800" b="1" dirty="0"/>
                        <a:t>Regulatory </a:t>
                      </a:r>
                    </a:p>
                  </a:txBody>
                  <a:tcPr marL="91439" marR="91439" marT="45713" marB="45713">
                    <a:solidFill>
                      <a:schemeClr val="tx2">
                        <a:lumMod val="20000"/>
                        <a:lumOff val="80000"/>
                      </a:schemeClr>
                    </a:solidFill>
                  </a:tcPr>
                </a:tc>
                <a:tc>
                  <a:txBody>
                    <a:bodyPr/>
                    <a:lstStyle/>
                    <a:p>
                      <a:pPr marL="285750" indent="-285750">
                        <a:buFont typeface="Arial" panose="020B0604020202020204" pitchFamily="34" charset="0"/>
                        <a:buChar char="•"/>
                      </a:pPr>
                      <a:r>
                        <a:rPr lang="en-AU" sz="1800" dirty="0"/>
                        <a:t>Data driven insights </a:t>
                      </a:r>
                    </a:p>
                    <a:p>
                      <a:pPr marL="285750" indent="-285750">
                        <a:buFont typeface="Arial" panose="020B0604020202020204" pitchFamily="34" charset="0"/>
                        <a:buChar char="•"/>
                      </a:pPr>
                      <a:r>
                        <a:rPr lang="en-AU" sz="1800" dirty="0"/>
                        <a:t>Targeted operations </a:t>
                      </a:r>
                    </a:p>
                  </a:txBody>
                  <a:tcPr marL="91439" marR="91439" marT="45713" marB="45713">
                    <a:solidFill>
                      <a:schemeClr val="tx2">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49104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27C484-41F1-B8FF-B00A-0AD76862DAEE}"/>
              </a:ext>
            </a:extLst>
          </p:cNvPr>
          <p:cNvSpPr txBox="1"/>
          <p:nvPr/>
        </p:nvSpPr>
        <p:spPr>
          <a:xfrm>
            <a:off x="1350108" y="1966954"/>
            <a:ext cx="6629400" cy="2308324"/>
          </a:xfrm>
          <a:prstGeom prst="rect">
            <a:avLst/>
          </a:prstGeom>
          <a:noFill/>
        </p:spPr>
        <p:txBody>
          <a:bodyPr wrap="square" lIns="91440" tIns="45720" rIns="91440" bIns="45720" anchor="t">
            <a:spAutoFit/>
          </a:bodyPr>
          <a:lstStyle/>
          <a:p>
            <a:r>
              <a:rPr lang="en-AU" sz="3600" spc="-5" dirty="0">
                <a:solidFill>
                  <a:schemeClr val="bg2"/>
                </a:solidFill>
                <a:latin typeface="Trebuchet MS"/>
                <a:cs typeface="Trebuchet MS"/>
              </a:rPr>
              <a:t>Racing Appeals Panel – update</a:t>
            </a:r>
            <a:endParaRPr lang="en-AU" sz="3600" dirty="0">
              <a:solidFill>
                <a:schemeClr val="bg2"/>
              </a:solidFill>
              <a:latin typeface="Calibri"/>
              <a:ea typeface="Calibri"/>
              <a:cs typeface="Calibri"/>
            </a:endParaRPr>
          </a:p>
          <a:p>
            <a:endParaRPr lang="en-AU" sz="3600" spc="-5" dirty="0">
              <a:solidFill>
                <a:schemeClr val="bg2"/>
              </a:solidFill>
              <a:latin typeface="Trebuchet MS"/>
            </a:endParaRPr>
          </a:p>
          <a:p>
            <a:r>
              <a:rPr lang="en-AU" sz="3600" spc="-5" dirty="0">
                <a:solidFill>
                  <a:schemeClr val="bg2"/>
                </a:solidFill>
                <a:latin typeface="Trebuchet MS"/>
              </a:rPr>
              <a:t>General Counsel </a:t>
            </a:r>
          </a:p>
          <a:p>
            <a:r>
              <a:rPr lang="en-AU" sz="3600" b="1" spc="-5" err="1">
                <a:solidFill>
                  <a:schemeClr val="bg2"/>
                </a:solidFill>
                <a:latin typeface="Trebuchet MS"/>
              </a:rPr>
              <a:t>Cheriden</a:t>
            </a:r>
            <a:r>
              <a:rPr lang="en-AU" sz="3600" b="1" spc="-5" dirty="0">
                <a:solidFill>
                  <a:schemeClr val="bg2"/>
                </a:solidFill>
                <a:latin typeface="Trebuchet MS"/>
              </a:rPr>
              <a:t> Farthing</a:t>
            </a:r>
          </a:p>
        </p:txBody>
      </p:sp>
      <p:pic>
        <p:nvPicPr>
          <p:cNvPr id="9" name="Picture 8" descr="Judge holding a wooden gavel">
            <a:extLst>
              <a:ext uri="{FF2B5EF4-FFF2-40B4-BE49-F238E27FC236}">
                <a16:creationId xmlns:a16="http://schemas.microsoft.com/office/drawing/2014/main" id="{383F404B-66BE-348B-C6AE-93223722EC7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838011" y="533400"/>
            <a:ext cx="2745578" cy="203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13421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292" y="1062892"/>
            <a:ext cx="9618217" cy="566822"/>
          </a:xfrm>
          <a:prstGeom prst="rect">
            <a:avLst/>
          </a:prstGeom>
        </p:spPr>
        <p:txBody>
          <a:bodyPr vert="horz" wrap="square" lIns="0" tIns="12700" rIns="0" bIns="0" rtlCol="0">
            <a:spAutoFit/>
          </a:bodyPr>
          <a:lstStyle/>
          <a:p>
            <a:pPr marL="12700">
              <a:lnSpc>
                <a:spcPct val="100000"/>
              </a:lnSpc>
              <a:spcBef>
                <a:spcPts val="100"/>
              </a:spcBef>
            </a:pPr>
            <a:r>
              <a:rPr lang="en-AU" spc="-15" dirty="0">
                <a:solidFill>
                  <a:srgbClr val="000000"/>
                </a:solidFill>
              </a:rPr>
              <a:t>Reform of review processes</a:t>
            </a:r>
            <a:endParaRPr spc="-15" dirty="0">
              <a:solidFill>
                <a:srgbClr val="000000"/>
              </a:solidFill>
            </a:endParaRPr>
          </a:p>
        </p:txBody>
      </p:sp>
      <p:sp>
        <p:nvSpPr>
          <p:cNvPr id="5" name="Text Placeholder 4">
            <a:extLst>
              <a:ext uri="{FF2B5EF4-FFF2-40B4-BE49-F238E27FC236}">
                <a16:creationId xmlns:a16="http://schemas.microsoft.com/office/drawing/2014/main" id="{2733690A-1D9B-06F5-2F44-814385E41DAE}"/>
              </a:ext>
            </a:extLst>
          </p:cNvPr>
          <p:cNvSpPr>
            <a:spLocks noGrp="1"/>
          </p:cNvSpPr>
          <p:nvPr>
            <p:ph type="body" idx="1"/>
          </p:nvPr>
        </p:nvSpPr>
        <p:spPr>
          <a:xfrm>
            <a:off x="873369" y="1886060"/>
            <a:ext cx="4724400" cy="4504971"/>
          </a:xfrm>
        </p:spPr>
        <p:txBody>
          <a:bodyPr/>
          <a:lstStyle/>
          <a:p>
            <a:pPr>
              <a:defRPr/>
            </a:pPr>
            <a:r>
              <a:rPr lang="en-AU" sz="2400" b="1" dirty="0"/>
              <a:t>Pre-31 March 2023 </a:t>
            </a:r>
          </a:p>
          <a:p>
            <a:pPr marL="457200" indent="-457200">
              <a:buFont typeface="Arial" panose="020B0604020202020204" pitchFamily="34" charset="0"/>
              <a:buChar char="•"/>
              <a:defRPr/>
            </a:pPr>
            <a:r>
              <a:rPr lang="en-AU" sz="2000" dirty="0"/>
              <a:t>Internal review by QRIC</a:t>
            </a:r>
          </a:p>
          <a:p>
            <a:pPr marL="457200" indent="-457200">
              <a:buFont typeface="Arial" panose="020B0604020202020204" pitchFamily="34" charset="0"/>
              <a:buChar char="•"/>
              <a:defRPr/>
            </a:pPr>
            <a:r>
              <a:rPr lang="en-AU" sz="2000" dirty="0"/>
              <a:t>External review to Queensland Civil and Administrative Tribunal </a:t>
            </a:r>
          </a:p>
          <a:p>
            <a:pPr>
              <a:defRPr/>
            </a:pPr>
            <a:endParaRPr lang="en-AU" sz="2400" b="1" dirty="0"/>
          </a:p>
          <a:p>
            <a:pPr>
              <a:defRPr/>
            </a:pPr>
            <a:r>
              <a:rPr lang="en-AU" sz="2400" b="1" dirty="0"/>
              <a:t>Post-31 March 2023 </a:t>
            </a:r>
          </a:p>
          <a:p>
            <a:pPr marL="457200" indent="-457200">
              <a:buFont typeface="Arial" panose="020B0604020202020204" pitchFamily="34" charset="0"/>
              <a:buChar char="•"/>
              <a:defRPr/>
            </a:pPr>
            <a:r>
              <a:rPr lang="en-AU" sz="2000" dirty="0"/>
              <a:t>Review processes retained for decisions </a:t>
            </a:r>
          </a:p>
          <a:p>
            <a:pPr marL="457200" indent="-457200">
              <a:buFont typeface="Arial" panose="020B0604020202020204" pitchFamily="34" charset="0"/>
              <a:buChar char="•"/>
              <a:defRPr/>
            </a:pPr>
            <a:r>
              <a:rPr lang="en-AU" sz="2000" dirty="0"/>
              <a:t>Expanded to introduce Racing Appeals Panel for racing decisions</a:t>
            </a:r>
          </a:p>
          <a:p>
            <a:pPr marL="457200" indent="-457200">
              <a:buFont typeface="Arial" panose="020B0604020202020204" pitchFamily="34" charset="0"/>
              <a:buChar char="•"/>
              <a:defRPr/>
            </a:pPr>
            <a:r>
              <a:rPr lang="en-AU" altLang="en-US" sz="2000" b="1" dirty="0"/>
              <a:t>41</a:t>
            </a:r>
            <a:r>
              <a:rPr lang="en-AU" altLang="en-US" sz="2000" dirty="0"/>
              <a:t> applications to RAP - a</a:t>
            </a:r>
            <a:r>
              <a:rPr lang="en-AU" sz="2000" dirty="0"/>
              <a:t>pprox. </a:t>
            </a:r>
            <a:r>
              <a:rPr lang="en-AU" sz="2000" b="1" dirty="0"/>
              <a:t>4% </a:t>
            </a:r>
            <a:r>
              <a:rPr lang="en-AU" sz="2000" dirty="0"/>
              <a:t>of  racing decisions appealed</a:t>
            </a:r>
            <a:endParaRPr lang="en-AU" altLang="en-US" sz="2400" dirty="0"/>
          </a:p>
          <a:p>
            <a:endParaRPr lang="en-AU" sz="2000" dirty="0"/>
          </a:p>
        </p:txBody>
      </p:sp>
      <p:sp>
        <p:nvSpPr>
          <p:cNvPr id="4" name="object 4"/>
          <p:cNvSpPr/>
          <p:nvPr/>
        </p:nvSpPr>
        <p:spPr>
          <a:xfrm>
            <a:off x="9549383" y="5836920"/>
            <a:ext cx="2580131" cy="885444"/>
          </a:xfrm>
          <a:prstGeom prst="rect">
            <a:avLst/>
          </a:prstGeom>
          <a:blipFill>
            <a:blip r:embed="rId2" cstate="print"/>
            <a:stretch>
              <a:fillRect/>
            </a:stretch>
          </a:blipFill>
        </p:spPr>
        <p:txBody>
          <a:bodyPr wrap="square" lIns="0" tIns="0" rIns="0" bIns="0" rtlCol="0"/>
          <a:lstStyle/>
          <a:p>
            <a:endParaRPr/>
          </a:p>
        </p:txBody>
      </p:sp>
      <p:graphicFrame>
        <p:nvGraphicFramePr>
          <p:cNvPr id="3" name="Chart 20">
            <a:extLst>
              <a:ext uri="{FF2B5EF4-FFF2-40B4-BE49-F238E27FC236}">
                <a16:creationId xmlns:a16="http://schemas.microsoft.com/office/drawing/2014/main" id="{5E85F73A-420E-F04F-2437-A5D6F5D893D9}"/>
              </a:ext>
            </a:extLst>
          </p:cNvPr>
          <p:cNvGraphicFramePr>
            <a:graphicFrameLocks/>
          </p:cNvGraphicFramePr>
          <p:nvPr>
            <p:extLst>
              <p:ext uri="{D42A27DB-BD31-4B8C-83A1-F6EECF244321}">
                <p14:modId xmlns:p14="http://schemas.microsoft.com/office/powerpoint/2010/main" val="454321379"/>
              </p:ext>
            </p:extLst>
          </p:nvPr>
        </p:nvGraphicFramePr>
        <p:xfrm>
          <a:off x="5334000" y="1757119"/>
          <a:ext cx="5029199" cy="3881681"/>
        </p:xfrm>
        <a:graphic>
          <a:graphicData uri="http://schemas.openxmlformats.org/presentationml/2006/ole">
            <mc:AlternateContent xmlns:mc="http://schemas.openxmlformats.org/markup-compatibility/2006">
              <mc:Choice xmlns:v="urn:schemas-microsoft-com:vml" Requires="v">
                <p:oleObj name="Chart" r:id="rId3" imgW="5858764" imgH="4804064" progId="Excel.Chart.8">
                  <p:embed/>
                </p:oleObj>
              </mc:Choice>
              <mc:Fallback>
                <p:oleObj name="Chart" r:id="rId3" imgW="5858764" imgH="4804064" progId="Excel.Chart.8">
                  <p:embed/>
                  <p:pic>
                    <p:nvPicPr>
                      <p:cNvPr id="3" name="Chart 20">
                        <a:extLst>
                          <a:ext uri="{FF2B5EF4-FFF2-40B4-BE49-F238E27FC236}">
                            <a16:creationId xmlns:a16="http://schemas.microsoft.com/office/drawing/2014/main" id="{5E85F73A-420E-F04F-2437-A5D6F5D893D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757119"/>
                        <a:ext cx="5029199" cy="3881681"/>
                      </a:xfrm>
                      <a:prstGeom prst="rect">
                        <a:avLst/>
                      </a:prstGeom>
                      <a:noFill/>
                    </p:spPr>
                  </p:pic>
                </p:oleObj>
              </mc:Fallback>
            </mc:AlternateContent>
          </a:graphicData>
        </a:graphic>
      </p:graphicFrame>
    </p:spTree>
    <p:extLst>
      <p:ext uri="{BB962C8B-B14F-4D97-AF65-F5344CB8AC3E}">
        <p14:creationId xmlns:p14="http://schemas.microsoft.com/office/powerpoint/2010/main" val="3765566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7801" y="838200"/>
            <a:ext cx="2666999" cy="566822"/>
          </a:xfrm>
          <a:prstGeom prst="rect">
            <a:avLst/>
          </a:prstGeom>
        </p:spPr>
        <p:txBody>
          <a:bodyPr vert="horz" wrap="square" lIns="0" tIns="12700" rIns="0" bIns="0" rtlCol="0">
            <a:spAutoFit/>
          </a:bodyPr>
          <a:lstStyle/>
          <a:p>
            <a:pPr marL="12700">
              <a:lnSpc>
                <a:spcPct val="100000"/>
              </a:lnSpc>
              <a:spcBef>
                <a:spcPts val="100"/>
              </a:spcBef>
            </a:pPr>
            <a:r>
              <a:rPr lang="en-AU" spc="-15" dirty="0">
                <a:solidFill>
                  <a:srgbClr val="000000"/>
                </a:solidFill>
              </a:rPr>
              <a:t>Applications</a:t>
            </a:r>
            <a:endParaRPr spc="-15" dirty="0">
              <a:solidFill>
                <a:srgbClr val="000000"/>
              </a:solidFill>
            </a:endParaRPr>
          </a:p>
        </p:txBody>
      </p:sp>
      <p:sp>
        <p:nvSpPr>
          <p:cNvPr id="4" name="object 4"/>
          <p:cNvSpPr/>
          <p:nvPr/>
        </p:nvSpPr>
        <p:spPr>
          <a:xfrm>
            <a:off x="9549383" y="5836920"/>
            <a:ext cx="2580131" cy="885444"/>
          </a:xfrm>
          <a:prstGeom prst="rect">
            <a:avLst/>
          </a:prstGeom>
          <a:blipFill>
            <a:blip r:embed="rId2" cstate="print"/>
            <a:stretch>
              <a:fillRect/>
            </a:stretch>
          </a:blipFill>
        </p:spPr>
        <p:txBody>
          <a:bodyPr wrap="square" lIns="0" tIns="0" rIns="0" bIns="0" rtlCol="0"/>
          <a:lstStyle/>
          <a:p>
            <a:endParaRPr/>
          </a:p>
        </p:txBody>
      </p:sp>
      <p:sp>
        <p:nvSpPr>
          <p:cNvPr id="6" name="Title 3">
            <a:extLst>
              <a:ext uri="{FF2B5EF4-FFF2-40B4-BE49-F238E27FC236}">
                <a16:creationId xmlns:a16="http://schemas.microsoft.com/office/drawing/2014/main" id="{967D3A7E-7F11-9FF7-974A-0BB9711AE107}"/>
              </a:ext>
            </a:extLst>
          </p:cNvPr>
          <p:cNvSpPr txBox="1">
            <a:spLocks noChangeArrowheads="1"/>
          </p:cNvSpPr>
          <p:nvPr/>
        </p:nvSpPr>
        <p:spPr bwMode="auto">
          <a:xfrm>
            <a:off x="7315200" y="780488"/>
            <a:ext cx="2438400" cy="68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spcBef>
                <a:spcPct val="0"/>
              </a:spcBef>
              <a:buFontTx/>
              <a:buNone/>
            </a:pPr>
            <a:r>
              <a:rPr lang="en-AU" altLang="en-US" sz="3600" b="1" dirty="0">
                <a:latin typeface="Lato" pitchFamily="34" charset="0"/>
                <a:cs typeface="Lato" pitchFamily="34" charset="0"/>
              </a:rPr>
              <a:t>Outcomes</a:t>
            </a:r>
            <a:r>
              <a:rPr lang="en-AU" altLang="en-US" sz="4400" b="1" dirty="0">
                <a:latin typeface="Calibri Light" panose="020F0302020204030204" pitchFamily="34" charset="0"/>
              </a:rPr>
              <a:t> </a:t>
            </a:r>
          </a:p>
        </p:txBody>
      </p:sp>
      <p:graphicFrame>
        <p:nvGraphicFramePr>
          <p:cNvPr id="7" name="Chart 5">
            <a:extLst>
              <a:ext uri="{FF2B5EF4-FFF2-40B4-BE49-F238E27FC236}">
                <a16:creationId xmlns:a16="http://schemas.microsoft.com/office/drawing/2014/main" id="{D9674E42-FC9A-9C43-0018-DD859373AAF4}"/>
              </a:ext>
            </a:extLst>
          </p:cNvPr>
          <p:cNvGraphicFramePr>
            <a:graphicFrameLocks/>
          </p:cNvGraphicFramePr>
          <p:nvPr>
            <p:extLst>
              <p:ext uri="{D42A27DB-BD31-4B8C-83A1-F6EECF244321}">
                <p14:modId xmlns:p14="http://schemas.microsoft.com/office/powerpoint/2010/main" val="3945784204"/>
              </p:ext>
            </p:extLst>
          </p:nvPr>
        </p:nvGraphicFramePr>
        <p:xfrm>
          <a:off x="176211" y="1482270"/>
          <a:ext cx="5081589" cy="4842330"/>
        </p:xfrm>
        <a:graphic>
          <a:graphicData uri="http://schemas.openxmlformats.org/presentationml/2006/ole">
            <mc:AlternateContent xmlns:mc="http://schemas.openxmlformats.org/markup-compatibility/2006">
              <mc:Choice xmlns:v="urn:schemas-microsoft-com:vml" Requires="v">
                <p:oleObj name="Chart" r:id="rId3" imgW="6078239" imgH="4407790" progId="Excel.Chart.8">
                  <p:embed/>
                </p:oleObj>
              </mc:Choice>
              <mc:Fallback>
                <p:oleObj name="Chart" r:id="rId3" imgW="6078239" imgH="4407790" progId="Excel.Chart.8">
                  <p:embed/>
                  <p:pic>
                    <p:nvPicPr>
                      <p:cNvPr id="7" name="Chart 5">
                        <a:extLst>
                          <a:ext uri="{FF2B5EF4-FFF2-40B4-BE49-F238E27FC236}">
                            <a16:creationId xmlns:a16="http://schemas.microsoft.com/office/drawing/2014/main" id="{D9674E42-FC9A-9C43-0018-DD859373AAF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1" y="1482270"/>
                        <a:ext cx="5081589" cy="4842330"/>
                      </a:xfrm>
                      <a:prstGeom prst="rect">
                        <a:avLst/>
                      </a:prstGeom>
                      <a:noFill/>
                    </p:spPr>
                  </p:pic>
                </p:oleObj>
              </mc:Fallback>
            </mc:AlternateContent>
          </a:graphicData>
        </a:graphic>
      </p:graphicFrame>
      <p:graphicFrame>
        <p:nvGraphicFramePr>
          <p:cNvPr id="8" name="Chart 4">
            <a:extLst>
              <a:ext uri="{FF2B5EF4-FFF2-40B4-BE49-F238E27FC236}">
                <a16:creationId xmlns:a16="http://schemas.microsoft.com/office/drawing/2014/main" id="{669238FC-25F6-F956-1549-60B680498E3B}"/>
              </a:ext>
            </a:extLst>
          </p:cNvPr>
          <p:cNvGraphicFramePr>
            <a:graphicFrameLocks/>
          </p:cNvGraphicFramePr>
          <p:nvPr>
            <p:extLst>
              <p:ext uri="{D42A27DB-BD31-4B8C-83A1-F6EECF244321}">
                <p14:modId xmlns:p14="http://schemas.microsoft.com/office/powerpoint/2010/main" val="2938960325"/>
              </p:ext>
            </p:extLst>
          </p:nvPr>
        </p:nvGraphicFramePr>
        <p:xfrm>
          <a:off x="5791200" y="1297781"/>
          <a:ext cx="5029200" cy="5255419"/>
        </p:xfrm>
        <a:graphic>
          <a:graphicData uri="http://schemas.openxmlformats.org/presentationml/2006/ole">
            <mc:AlternateContent xmlns:mc="http://schemas.openxmlformats.org/markup-compatibility/2006">
              <mc:Choice xmlns:v="urn:schemas-microsoft-com:vml" Requires="v">
                <p:oleObj name="Chart" r:id="rId5" imgW="6340390" imgH="5346655" progId="Excel.Chart.8">
                  <p:embed/>
                </p:oleObj>
              </mc:Choice>
              <mc:Fallback>
                <p:oleObj name="Chart" r:id="rId5" imgW="6340390" imgH="5346655" progId="Excel.Chart.8">
                  <p:embed/>
                  <p:pic>
                    <p:nvPicPr>
                      <p:cNvPr id="8" name="Chart 4">
                        <a:extLst>
                          <a:ext uri="{FF2B5EF4-FFF2-40B4-BE49-F238E27FC236}">
                            <a16:creationId xmlns:a16="http://schemas.microsoft.com/office/drawing/2014/main" id="{669238FC-25F6-F956-1549-60B680498E3B}"/>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1297781"/>
                        <a:ext cx="5029200" cy="5255419"/>
                      </a:xfrm>
                      <a:prstGeom prst="rect">
                        <a:avLst/>
                      </a:prstGeom>
                      <a:noFill/>
                    </p:spPr>
                  </p:pic>
                </p:oleObj>
              </mc:Fallback>
            </mc:AlternateContent>
          </a:graphicData>
        </a:graphic>
      </p:graphicFrame>
    </p:spTree>
    <p:extLst>
      <p:ext uri="{BB962C8B-B14F-4D97-AF65-F5344CB8AC3E}">
        <p14:creationId xmlns:p14="http://schemas.microsoft.com/office/powerpoint/2010/main" val="1484777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ECDE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023ec68-e73f-45f8-8eee-5e83fee78bfd" xsi:nil="true"/>
    <AssignedTo xmlns="2453cf88-8709-4240-b1a2-43f846e3a3c9">
      <UserInfo>
        <DisplayName/>
        <AccountId xsi:nil="true"/>
        <AccountType/>
      </UserInfo>
    </AssignedTo>
    <lcf76f155ced4ddcb4097134ff3c332f xmlns="2453cf88-8709-4240-b1a2-43f846e3a3c9">
      <Terms xmlns="http://schemas.microsoft.com/office/infopath/2007/PartnerControls"/>
    </lcf76f155ced4ddcb4097134ff3c332f>
    <SharedWithUsers xmlns="e023ec68-e73f-45f8-8eee-5e83fee78bfd">
      <UserInfo>
        <DisplayName>Chris Reid</DisplayName>
        <AccountId>45</AccountId>
        <AccountType/>
      </UserInfo>
      <UserInfo>
        <DisplayName>Toni Coleman</DisplayName>
        <AccountId>35</AccountId>
        <AccountType/>
      </UserInfo>
      <UserInfo>
        <DisplayName>Vicky Luo</DisplayName>
        <AccountId>23</AccountId>
        <AccountType/>
      </UserInfo>
      <UserInfo>
        <DisplayName>Cheriden Farthing</DisplayName>
        <AccountId>100</AccountId>
        <AccountType/>
      </UserInfo>
      <UserInfo>
        <DisplayName>Shane Gillard</DisplayName>
        <AccountId>50</AccountId>
        <AccountType/>
      </UserInfo>
      <UserInfo>
        <DisplayName>Natalie Conner</DisplayName>
        <AccountId>31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1BF63A662B6347B29A22143AC2401E" ma:contentTypeVersion="22" ma:contentTypeDescription="Create a new document." ma:contentTypeScope="" ma:versionID="c79b4dfccdbd4a159431b0af04555f8d">
  <xsd:schema xmlns:xsd="http://www.w3.org/2001/XMLSchema" xmlns:xs="http://www.w3.org/2001/XMLSchema" xmlns:p="http://schemas.microsoft.com/office/2006/metadata/properties" xmlns:ns2="2453cf88-8709-4240-b1a2-43f846e3a3c9" xmlns:ns3="e023ec68-e73f-45f8-8eee-5e83fee78bfd" targetNamespace="http://schemas.microsoft.com/office/2006/metadata/properties" ma:root="true" ma:fieldsID="f8476cadcb51ccc2d37855de4548f3e6" ns2:_="" ns3:_="">
    <xsd:import namespace="2453cf88-8709-4240-b1a2-43f846e3a3c9"/>
    <xsd:import namespace="e023ec68-e73f-45f8-8eee-5e83fee78b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AssignedT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53cf88-8709-4240-b1a2-43f846e3a3c9" elementFormDefault="qualified">
    <xsd:import namespace="http://schemas.microsoft.com/office/2006/documentManagement/types"/>
    <xsd:import namespace="http://schemas.microsoft.com/office/infopath/2007/PartnerControls"/>
    <xsd:element name="MediaServiceMetadata" ma:index="3" nillable="true" ma:displayName="MediaServiceMetadata" ma:hidden="true" ma:internalName="MediaServiceMetadata" ma:readOnly="true">
      <xsd:simpleType>
        <xsd:restriction base="dms:Note"/>
      </xsd:simpleType>
    </xsd:element>
    <xsd:element name="MediaServiceFastMetadata" ma:index="4" nillable="true" ma:displayName="MediaServiceFastMetadata" ma:hidden="true" ma:internalName="MediaServiceFastMetadata" ma:readOnly="true">
      <xsd:simpleType>
        <xsd:restriction base="dms:Note"/>
      </xsd:simpleType>
    </xsd:element>
    <xsd:element name="lcf76f155ced4ddcb4097134ff3c332f" ma:index="8" nillable="true" ma:taxonomy="true" ma:internalName="lcf76f155ced4ddcb4097134ff3c332f" ma:taxonomyFieldName="MediaServiceImageTags" ma:displayName="Image Tags" ma:readOnly="false" ma:fieldId="{5cf76f15-5ced-4ddc-b409-7134ff3c332f}" ma:taxonomyMulti="true" ma:sspId="2ce70b5f-7cdc-4e64-9a67-dcab2ee1b594" ma:termSetId="09814cd3-568e-fe90-9814-8d621ff8fb84" ma:anchorId="fba54fb3-c3e1-fe81-a776-ca4b69148c4d" ma:open="true" ma:isKeyword="false">
      <xsd:complexType>
        <xsd:sequence>
          <xsd:element ref="pc:Terms" minOccurs="0" maxOccurs="1"/>
        </xsd:sequence>
      </xsd:complexType>
    </xsd:element>
    <xsd:element name="MediaServiceOCR" ma:index="10" nillable="true" ma:displayName="Extracted Text" ma:hidden="true" ma:internalName="MediaServiceOCR"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AssignedTo" ma:index="20" nillable="true" ma:displayName="Assigned To" ma:description="Officer responsible for update" ma:format="Dropdown" ma:list="UserInfo" ma:SharePointGroup="0" ma:internalName="AssignedTo">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023ec68-e73f-45f8-8eee-5e83fee78bfd" elementFormDefault="qualified">
    <xsd:import namespace="http://schemas.microsoft.com/office/2006/documentManagement/types"/>
    <xsd:import namespace="http://schemas.microsoft.com/office/infopath/2007/PartnerControls"/>
    <xsd:element name="SharedWithUsers" ma:index="5"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6" nillable="true" ma:displayName="Shared With Details" ma:hidden="true" ma:internalName="SharedWithDetails" ma:readOnly="true">
      <xsd:simpleType>
        <xsd:restriction base="dms:Note"/>
      </xsd:simpleType>
    </xsd:element>
    <xsd:element name="TaxCatchAll" ma:index="9" nillable="true" ma:displayName="Taxonomy Catch All Column" ma:hidden="true" ma:list="{35c057dd-a66d-4491-9d8a-b7f5856434a5}" ma:internalName="TaxCatchAll" ma:readOnly="false" ma:showField="CatchAllData" ma:web="e023ec68-e73f-45f8-8eee-5e83fee78b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DDB3CD-2395-4E52-80CE-C4BF4DE259C6}">
  <ds:schemaRefs>
    <ds:schemaRef ds:uri="http://schemas.microsoft.com/sharepoint/v3/contenttype/forms"/>
  </ds:schemaRefs>
</ds:datastoreItem>
</file>

<file path=customXml/itemProps2.xml><?xml version="1.0" encoding="utf-8"?>
<ds:datastoreItem xmlns:ds="http://schemas.openxmlformats.org/officeDocument/2006/customXml" ds:itemID="{293A081C-730D-4F17-B216-989BDD9E90FA}">
  <ds:schemaRefs>
    <ds:schemaRef ds:uri="http://schemas.microsoft.com/office/2006/metadata/properties"/>
    <ds:schemaRef ds:uri="http://schemas.microsoft.com/office/infopath/2007/PartnerControls"/>
    <ds:schemaRef ds:uri="e023ec68-e73f-45f8-8eee-5e83fee78bfd"/>
    <ds:schemaRef ds:uri="2453cf88-8709-4240-b1a2-43f846e3a3c9"/>
  </ds:schemaRefs>
</ds:datastoreItem>
</file>

<file path=customXml/itemProps3.xml><?xml version="1.0" encoding="utf-8"?>
<ds:datastoreItem xmlns:ds="http://schemas.openxmlformats.org/officeDocument/2006/customXml" ds:itemID="{53BC9652-AAB7-4E54-8CE6-754999F3A9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53cf88-8709-4240-b1a2-43f846e3a3c9"/>
    <ds:schemaRef ds:uri="e023ec68-e73f-45f8-8eee-5e83fee78b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2217</TotalTime>
  <Words>1042</Words>
  <Application>Microsoft Office PowerPoint</Application>
  <PresentationFormat>Widescreen</PresentationFormat>
  <Paragraphs>187</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QRIC Stakeholder Reference  Group</vt:lpstr>
      <vt:lpstr>Agenda</vt:lpstr>
      <vt:lpstr>Opening &amp; Welcome</vt:lpstr>
      <vt:lpstr>Previous SRG Minutes  from 22 June 2023</vt:lpstr>
      <vt:lpstr>PowerPoint Presentation</vt:lpstr>
      <vt:lpstr>General Counsel </vt:lpstr>
      <vt:lpstr>PowerPoint Presentation</vt:lpstr>
      <vt:lpstr>Reform of review processes</vt:lpstr>
      <vt:lpstr>Applications</vt:lpstr>
      <vt:lpstr>Appeal of external review decisions</vt:lpstr>
      <vt:lpstr>External review comparatives</vt:lpstr>
      <vt:lpstr>PowerPoint Presentation</vt:lpstr>
      <vt:lpstr>Thoroughbred Racing Penalty Guidelines</vt:lpstr>
      <vt:lpstr>Thoroughbred Racing Penalty Guidelines</vt:lpstr>
      <vt:lpstr>PowerPoint Presentation</vt:lpstr>
      <vt:lpstr>The Guidelines Template</vt:lpstr>
      <vt:lpstr>PowerPoint Presentation</vt:lpstr>
      <vt:lpstr>Extreme Weather Policy </vt:lpstr>
      <vt:lpstr>PowerPoint Presentation</vt:lpstr>
      <vt:lpstr>Independent review into VRI Victim  Support and Complaint Processes </vt:lpstr>
      <vt:lpstr>PowerPoint Presentation</vt:lpstr>
      <vt:lpstr>Committee Charter</vt:lpstr>
      <vt:lpstr>Jurisdictional Comparison</vt:lpstr>
      <vt:lpstr>State by State Comparison of functions</vt:lpstr>
      <vt:lpstr>Significant growth in TAB meetings</vt:lpstr>
      <vt:lpstr>QRIC Funding over time</vt:lpstr>
      <vt:lpstr>Snapshot of State by State Funding </vt:lpstr>
      <vt:lpstr>Shane.Gillard@qric.qld.gov.au  Natalie.Conner@qric.qld.gov.au  Chris.Reid@qric.qld.gov.au  QRIC.SRG@qric.qld.gov.au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Kaitlyn Winn</dc:creator>
  <cp:lastModifiedBy>Toni Coleman</cp:lastModifiedBy>
  <cp:revision>532</cp:revision>
  <dcterms:created xsi:type="dcterms:W3CDTF">2022-11-22T05:16:01Z</dcterms:created>
  <dcterms:modified xsi:type="dcterms:W3CDTF">2023-11-12T23:47:15Z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2022-09-06T00:00:00Z</vt:filetime>
  </property>
  <property fmtid="{D5CDD505-2E9C-101B-9397-08002B2CF9AE}" pid="3" name="Creator">
    <vt:lpwstr>Microsoft® PowerPoint® for Microsoft 365</vt:lpwstr>
  </property>
  <property fmtid="{D5CDD505-2E9C-101B-9397-08002B2CF9AE}" pid="4" name="LastSaved">
    <vt:filetime>2022-11-22T00:00:00Z</vt:filetime>
  </property>
  <property fmtid="{D5CDD505-2E9C-101B-9397-08002B2CF9AE}" pid="5" name="eDOCS AutoSave">
    <vt:lpwstr/>
  </property>
  <property fmtid="{D5CDD505-2E9C-101B-9397-08002B2CF9AE}" pid="6" name="ContentTypeId">
    <vt:lpwstr>0x0101007D1BF63A662B6347B29A22143AC2401E</vt:lpwstr>
  </property>
  <property fmtid="{D5CDD505-2E9C-101B-9397-08002B2CF9AE}" pid="7" name="MediaServiceImageTags">
    <vt:lpwstr/>
  </property>
</Properties>
</file>